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5" r:id="rId5"/>
    <p:sldMasterId id="2147483766" r:id="rId6"/>
    <p:sldMasterId id="214748376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y="5143500" cx="9144000"/>
  <p:notesSz cx="6858000" cy="9144000"/>
  <p:embeddedFontLst>
    <p:embeddedFont>
      <p:font typeface="Sora Light"/>
      <p:regular r:id="rId40"/>
      <p:bold r:id="rId41"/>
    </p:embeddedFont>
    <p:embeddedFont>
      <p:font typeface="Josefin Sans"/>
      <p:regular r:id="rId42"/>
      <p:bold r:id="rId43"/>
      <p:italic r:id="rId44"/>
      <p:boldItalic r:id="rId45"/>
    </p:embeddedFont>
    <p:embeddedFont>
      <p:font typeface="Sora"/>
      <p:regular r:id="rId46"/>
      <p:bold r:id="rId47"/>
    </p:embeddedFont>
    <p:embeddedFont>
      <p:font typeface="Space Grotesk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B9A6F1-453D-4A25-A8D1-AE0B42F4934C}">
  <a:tblStyle styleId="{10B9A6F1-453D-4A25-A8D1-AE0B42F4934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raLight-regular.fntdata"/><Relationship Id="rId42" Type="http://schemas.openxmlformats.org/officeDocument/2006/relationships/font" Target="fonts/JosefinSans-regular.fntdata"/><Relationship Id="rId41" Type="http://schemas.openxmlformats.org/officeDocument/2006/relationships/font" Target="fonts/SoraLight-bold.fntdata"/><Relationship Id="rId44" Type="http://schemas.openxmlformats.org/officeDocument/2006/relationships/font" Target="fonts/JosefinSans-italic.fntdata"/><Relationship Id="rId43" Type="http://schemas.openxmlformats.org/officeDocument/2006/relationships/font" Target="fonts/JosefinSans-bold.fntdata"/><Relationship Id="rId46" Type="http://schemas.openxmlformats.org/officeDocument/2006/relationships/font" Target="fonts/Sora-regular.fntdata"/><Relationship Id="rId45" Type="http://schemas.openxmlformats.org/officeDocument/2006/relationships/font" Target="fonts/Josefi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SpaceGrotesk-bold.fntdata"/><Relationship Id="rId47" Type="http://schemas.openxmlformats.org/officeDocument/2006/relationships/font" Target="fonts/Sor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15df689da2_4_4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115df689da2_4_440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15df689da2_4_5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115df689da2_4_538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15df689da2_4_8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115df689da2_4_802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5df689da2_4_6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115df689da2_4_610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15df689da2_4_634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g115df689da2_4_6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115df689da2_4_6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15df689da2_4_8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115df689da2_4_872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15df689da2_4_9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115df689da2_4_998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15df689da2_4_5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115df689da2_4_558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15df689da2_4_5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115df689da2_4_522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15f9fe9c34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115f9fe9c34_2_0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5df689da2_4_7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115df689da2_4_724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15df689da2_4_4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115df689da2_4_485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15df689da2_4_6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115df689da2_4_602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15f9fe9c34_2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115f9fe9c34_2_68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13dee752d5_1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113dee752d5_1_253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15f9fe9c34_2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g115f9fe9c34_2_87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15f9fe9c34_2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115f9fe9c34_2_104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13dee752d5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g113dee752d5_1_105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13dee752d5_1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113dee752d5_1_182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15df689da2_4_8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g115df689da2_4_849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15df689da2_4_10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g115df689da2_4_1024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15df689da2_4_9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g115df689da2_4_975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15df689e7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115df689e76_0_0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15df689da2_4_10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g115df689da2_4_1032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15df689da2_4_40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g115df689da2_4_4053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15f91b1de2_2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115f91b1de2_2_219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15df689da2_4_1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115df689da2_4_1109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15f9fe9c34_0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115f9fe9c34_0_460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15f9fe9c34_0_1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115f9fe9c34_0_1375:notes"/>
          <p:cNvSpPr/>
          <p:nvPr>
            <p:ph idx="2" type="sldImg"/>
          </p:nvPr>
        </p:nvSpPr>
        <p:spPr>
          <a:xfrm>
            <a:off x="685620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15df689da2_4_6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115df689da2_4_618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15df689da2_4_5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115df689da2_4_504:notes"/>
          <p:cNvSpPr/>
          <p:nvPr>
            <p:ph idx="2" type="sldImg"/>
          </p:nvPr>
        </p:nvSpPr>
        <p:spPr>
          <a:xfrm>
            <a:off x="685620" y="1143000"/>
            <a:ext cx="548676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items">
  <p:cSld name="List of items">
    <p:bg>
      <p:bgPr>
        <a:solidFill>
          <a:schemeClr val="dk2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3"/>
          <p:cNvSpPr txBox="1"/>
          <p:nvPr>
            <p:ph idx="1" type="body"/>
          </p:nvPr>
        </p:nvSpPr>
        <p:spPr>
          <a:xfrm>
            <a:off x="795306" y="2302328"/>
            <a:ext cx="1890000" cy="1890000"/>
          </a:xfrm>
          <a:prstGeom prst="rect">
            <a:avLst/>
          </a:prstGeom>
          <a:solidFill>
            <a:schemeClr val="accent2">
              <a:alpha val="89800"/>
            </a:schemeClr>
          </a:solidFill>
          <a:ln cap="flat" cmpd="sng" w="25400">
            <a:solidFill>
              <a:srgbClr val="FFCB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9025" lIns="270000" spcFirstLastPara="1" rIns="270000" wrap="square" tIns="270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60" name="Google Shape;760;p103"/>
          <p:cNvSpPr txBox="1"/>
          <p:nvPr>
            <p:ph idx="2" type="body"/>
          </p:nvPr>
        </p:nvSpPr>
        <p:spPr>
          <a:xfrm>
            <a:off x="2411614" y="1491699"/>
            <a:ext cx="3240300" cy="3240000"/>
          </a:xfrm>
          <a:prstGeom prst="rect">
            <a:avLst/>
          </a:prstGeom>
          <a:solidFill>
            <a:schemeClr val="accent3">
              <a:alpha val="89800"/>
            </a:schemeClr>
          </a:solidFill>
          <a:ln cap="flat" cmpd="sng" w="25400">
            <a:solidFill>
              <a:srgbClr val="B0F2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5050" lIns="405025" spcFirstLastPara="1" rIns="405025" wrap="square" tIns="40502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Font typeface="Arial"/>
              <a:buNone/>
              <a:defRPr b="1" i="0" sz="69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61" name="Google Shape;761;p103"/>
          <p:cNvSpPr txBox="1"/>
          <p:nvPr>
            <p:ph idx="3" type="body"/>
          </p:nvPr>
        </p:nvSpPr>
        <p:spPr>
          <a:xfrm>
            <a:off x="5252617" y="2842139"/>
            <a:ext cx="1890000" cy="1890000"/>
          </a:xfrm>
          <a:prstGeom prst="rect">
            <a:avLst/>
          </a:prstGeom>
          <a:solidFill>
            <a:schemeClr val="accent4">
              <a:alpha val="89800"/>
            </a:schemeClr>
          </a:solidFill>
          <a:ln cap="flat" cmpd="sng" w="25400">
            <a:solidFill>
              <a:srgbClr val="EA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9025" lIns="270000" spcFirstLastPara="1" rIns="270000" wrap="square" tIns="270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62" name="Google Shape;762;p103"/>
          <p:cNvSpPr txBox="1"/>
          <p:nvPr>
            <p:ph idx="4" type="body"/>
          </p:nvPr>
        </p:nvSpPr>
        <p:spPr>
          <a:xfrm>
            <a:off x="6194378" y="1222022"/>
            <a:ext cx="2160000" cy="2160000"/>
          </a:xfrm>
          <a:prstGeom prst="rect">
            <a:avLst/>
          </a:prstGeom>
          <a:solidFill>
            <a:schemeClr val="accent1">
              <a:alpha val="89800"/>
            </a:schemeClr>
          </a:solidFill>
          <a:ln cap="flat" cmpd="sng" w="25400">
            <a:solidFill>
              <a:srgbClr val="98D9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0050" lIns="405025" spcFirstLastPara="1" rIns="405025" wrap="square" tIns="40502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1" i="0" sz="47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63" name="Google Shape;763;p103"/>
          <p:cNvSpPr txBox="1"/>
          <p:nvPr>
            <p:ph idx="5" type="body"/>
          </p:nvPr>
        </p:nvSpPr>
        <p:spPr>
          <a:xfrm>
            <a:off x="1065239" y="3253964"/>
            <a:ext cx="1350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64" name="Google Shape;764;p103"/>
          <p:cNvSpPr txBox="1"/>
          <p:nvPr>
            <p:ph idx="6" type="body"/>
          </p:nvPr>
        </p:nvSpPr>
        <p:spPr>
          <a:xfrm>
            <a:off x="5522550" y="3801785"/>
            <a:ext cx="1350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65" name="Google Shape;765;p103"/>
          <p:cNvSpPr txBox="1"/>
          <p:nvPr>
            <p:ph idx="7" type="body"/>
          </p:nvPr>
        </p:nvSpPr>
        <p:spPr>
          <a:xfrm>
            <a:off x="2951455" y="3111699"/>
            <a:ext cx="21606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66" name="Google Shape;766;p103"/>
          <p:cNvSpPr txBox="1"/>
          <p:nvPr>
            <p:ph idx="8" type="body"/>
          </p:nvPr>
        </p:nvSpPr>
        <p:spPr>
          <a:xfrm>
            <a:off x="6464473" y="2301478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67" name="Google Shape;767;p103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8" name="Google Shape;768;p103"/>
          <p:cNvSpPr/>
          <p:nvPr>
            <p:ph idx="9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69" name="Google Shape;769;p103"/>
          <p:cNvSpPr txBox="1"/>
          <p:nvPr>
            <p:ph idx="13" type="body"/>
          </p:nvPr>
        </p:nvSpPr>
        <p:spPr>
          <a:xfrm>
            <a:off x="2141777" y="684780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with image">
  <p:cSld name="List with image">
    <p:bg>
      <p:bgPr>
        <a:solidFill>
          <a:schemeClr val="dk2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4"/>
          <p:cNvSpPr/>
          <p:nvPr>
            <p:ph idx="2" type="pic"/>
          </p:nvPr>
        </p:nvSpPr>
        <p:spPr>
          <a:xfrm>
            <a:off x="5112284" y="0"/>
            <a:ext cx="40317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2" name="Google Shape;772;p104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3" name="Google Shape;773;p104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74" name="Google Shape;774;p104"/>
          <p:cNvSpPr txBox="1"/>
          <p:nvPr>
            <p:ph idx="1" type="body"/>
          </p:nvPr>
        </p:nvSpPr>
        <p:spPr>
          <a:xfrm>
            <a:off x="926180" y="3382191"/>
            <a:ext cx="810000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75" name="Google Shape;775;p104"/>
          <p:cNvSpPr txBox="1"/>
          <p:nvPr>
            <p:ph idx="4" type="body"/>
          </p:nvPr>
        </p:nvSpPr>
        <p:spPr>
          <a:xfrm>
            <a:off x="926180" y="2301996"/>
            <a:ext cx="810000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76" name="Google Shape;776;p104"/>
          <p:cNvSpPr txBox="1"/>
          <p:nvPr>
            <p:ph idx="5" type="body"/>
          </p:nvPr>
        </p:nvSpPr>
        <p:spPr>
          <a:xfrm>
            <a:off x="2006742" y="1221581"/>
            <a:ext cx="24303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77" name="Google Shape;777;p104"/>
          <p:cNvSpPr txBox="1"/>
          <p:nvPr>
            <p:ph idx="6" type="body"/>
          </p:nvPr>
        </p:nvSpPr>
        <p:spPr>
          <a:xfrm>
            <a:off x="2006742" y="3392346"/>
            <a:ext cx="24249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78" name="Google Shape;778;p104"/>
          <p:cNvSpPr txBox="1"/>
          <p:nvPr>
            <p:ph idx="7" type="body"/>
          </p:nvPr>
        </p:nvSpPr>
        <p:spPr>
          <a:xfrm>
            <a:off x="2006742" y="2306964"/>
            <a:ext cx="24303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79" name="Google Shape;779;p104"/>
          <p:cNvSpPr txBox="1"/>
          <p:nvPr>
            <p:ph idx="8" type="body"/>
          </p:nvPr>
        </p:nvSpPr>
        <p:spPr>
          <a:xfrm>
            <a:off x="926180" y="1221802"/>
            <a:ext cx="810000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images">
  <p:cSld name="List of images">
    <p:bg>
      <p:bgPr>
        <a:solidFill>
          <a:schemeClr val="dk2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5"/>
          <p:cNvSpPr/>
          <p:nvPr>
            <p:ph idx="2" type="pic"/>
          </p:nvPr>
        </p:nvSpPr>
        <p:spPr>
          <a:xfrm>
            <a:off x="926574" y="1491852"/>
            <a:ext cx="1890000" cy="1890000"/>
          </a:xfrm>
          <a:prstGeom prst="roundRect">
            <a:avLst>
              <a:gd fmla="val 15210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p105"/>
          <p:cNvSpPr/>
          <p:nvPr>
            <p:ph idx="3" type="pic"/>
          </p:nvPr>
        </p:nvSpPr>
        <p:spPr>
          <a:xfrm>
            <a:off x="6327158" y="1491852"/>
            <a:ext cx="1890000" cy="1890000"/>
          </a:xfrm>
          <a:prstGeom prst="roundRect">
            <a:avLst>
              <a:gd fmla="val 15210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105"/>
          <p:cNvSpPr/>
          <p:nvPr>
            <p:ph idx="4" type="pic"/>
          </p:nvPr>
        </p:nvSpPr>
        <p:spPr>
          <a:xfrm>
            <a:off x="3627238" y="1491852"/>
            <a:ext cx="1890000" cy="1890000"/>
          </a:xfrm>
          <a:prstGeom prst="roundRect">
            <a:avLst>
              <a:gd fmla="val 15210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105"/>
          <p:cNvSpPr txBox="1"/>
          <p:nvPr>
            <p:ph idx="1" type="body"/>
          </p:nvPr>
        </p:nvSpPr>
        <p:spPr>
          <a:xfrm>
            <a:off x="791371" y="3585877"/>
            <a:ext cx="21606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85" name="Google Shape;785;p105"/>
          <p:cNvSpPr txBox="1"/>
          <p:nvPr>
            <p:ph idx="5" type="body"/>
          </p:nvPr>
        </p:nvSpPr>
        <p:spPr>
          <a:xfrm>
            <a:off x="2141777" y="684780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86" name="Google Shape;786;p105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7" name="Google Shape;787;p105"/>
          <p:cNvSpPr/>
          <p:nvPr>
            <p:ph idx="6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88" name="Google Shape;788;p105"/>
          <p:cNvSpPr txBox="1"/>
          <p:nvPr>
            <p:ph idx="7" type="body"/>
          </p:nvPr>
        </p:nvSpPr>
        <p:spPr>
          <a:xfrm>
            <a:off x="6191954" y="3585877"/>
            <a:ext cx="21606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89" name="Google Shape;789;p105"/>
          <p:cNvSpPr txBox="1"/>
          <p:nvPr>
            <p:ph idx="8" type="body"/>
          </p:nvPr>
        </p:nvSpPr>
        <p:spPr>
          <a:xfrm>
            <a:off x="3492035" y="3585877"/>
            <a:ext cx="21606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">
  <p:cSld name="Services">
    <p:bg>
      <p:bgPr>
        <a:solidFill>
          <a:schemeClr val="dk2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6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2" name="Google Shape;792;p106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93" name="Google Shape;793;p106"/>
          <p:cNvSpPr txBox="1"/>
          <p:nvPr>
            <p:ph idx="1" type="body"/>
          </p:nvPr>
        </p:nvSpPr>
        <p:spPr>
          <a:xfrm>
            <a:off x="386383" y="2571647"/>
            <a:ext cx="2160000" cy="2160000"/>
          </a:xfrm>
          <a:prstGeom prst="rect">
            <a:avLst/>
          </a:prstGeom>
          <a:solidFill>
            <a:schemeClr val="accent1">
              <a:alpha val="89800"/>
            </a:schemeClr>
          </a:solidFill>
          <a:ln cap="flat" cmpd="sng" w="25400">
            <a:solidFill>
              <a:srgbClr val="98D9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94" name="Google Shape;794;p106"/>
          <p:cNvSpPr txBox="1"/>
          <p:nvPr>
            <p:ph idx="3" type="body"/>
          </p:nvPr>
        </p:nvSpPr>
        <p:spPr>
          <a:xfrm>
            <a:off x="656478" y="3696008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95" name="Google Shape;795;p106"/>
          <p:cNvSpPr txBox="1"/>
          <p:nvPr>
            <p:ph idx="4" type="body"/>
          </p:nvPr>
        </p:nvSpPr>
        <p:spPr>
          <a:xfrm>
            <a:off x="2456749" y="1500868"/>
            <a:ext cx="2160000" cy="2160000"/>
          </a:xfrm>
          <a:prstGeom prst="rect">
            <a:avLst/>
          </a:prstGeom>
          <a:solidFill>
            <a:schemeClr val="accent2">
              <a:alpha val="89800"/>
            </a:schemeClr>
          </a:solidFill>
          <a:ln cap="flat" cmpd="sng" w="25400">
            <a:solidFill>
              <a:srgbClr val="FFCB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96" name="Google Shape;796;p106"/>
          <p:cNvSpPr txBox="1"/>
          <p:nvPr>
            <p:ph idx="5" type="body"/>
          </p:nvPr>
        </p:nvSpPr>
        <p:spPr>
          <a:xfrm>
            <a:off x="2726844" y="2612982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97" name="Google Shape;797;p106"/>
          <p:cNvSpPr txBox="1"/>
          <p:nvPr>
            <p:ph idx="6" type="body"/>
          </p:nvPr>
        </p:nvSpPr>
        <p:spPr>
          <a:xfrm>
            <a:off x="4527114" y="2571647"/>
            <a:ext cx="2160000" cy="2160000"/>
          </a:xfrm>
          <a:prstGeom prst="rect">
            <a:avLst/>
          </a:prstGeom>
          <a:solidFill>
            <a:schemeClr val="accent4">
              <a:alpha val="89800"/>
            </a:schemeClr>
          </a:solidFill>
          <a:ln cap="flat" cmpd="sng" w="25400">
            <a:solidFill>
              <a:srgbClr val="EA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98" name="Google Shape;798;p106"/>
          <p:cNvSpPr txBox="1"/>
          <p:nvPr>
            <p:ph idx="7" type="body"/>
          </p:nvPr>
        </p:nvSpPr>
        <p:spPr>
          <a:xfrm>
            <a:off x="4797209" y="3696008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99" name="Google Shape;799;p106"/>
          <p:cNvSpPr txBox="1"/>
          <p:nvPr>
            <p:ph idx="8" type="body"/>
          </p:nvPr>
        </p:nvSpPr>
        <p:spPr>
          <a:xfrm>
            <a:off x="6597480" y="1500868"/>
            <a:ext cx="2160000" cy="2160000"/>
          </a:xfrm>
          <a:prstGeom prst="rect">
            <a:avLst/>
          </a:prstGeom>
          <a:solidFill>
            <a:schemeClr val="accent3">
              <a:alpha val="89800"/>
            </a:schemeClr>
          </a:solidFill>
          <a:ln cap="flat" cmpd="sng" w="25400">
            <a:solidFill>
              <a:srgbClr val="B0F2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00" name="Google Shape;800;p106"/>
          <p:cNvSpPr txBox="1"/>
          <p:nvPr>
            <p:ph idx="9" type="body"/>
          </p:nvPr>
        </p:nvSpPr>
        <p:spPr>
          <a:xfrm>
            <a:off x="6867575" y="2612982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01" name="Google Shape;801;p106"/>
          <p:cNvSpPr txBox="1"/>
          <p:nvPr>
            <p:ph idx="13" type="body"/>
          </p:nvPr>
        </p:nvSpPr>
        <p:spPr>
          <a:xfrm>
            <a:off x="2141777" y="684780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">
  <p:cSld name="Pricing">
    <p:bg>
      <p:bgPr>
        <a:solidFill>
          <a:schemeClr val="dk2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7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4" name="Google Shape;804;p107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07"/>
          <p:cNvSpPr txBox="1"/>
          <p:nvPr>
            <p:ph idx="1" type="body"/>
          </p:nvPr>
        </p:nvSpPr>
        <p:spPr>
          <a:xfrm>
            <a:off x="795383" y="2575832"/>
            <a:ext cx="18861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06" name="Google Shape;806;p107"/>
          <p:cNvSpPr txBox="1"/>
          <p:nvPr>
            <p:ph idx="3" type="body"/>
          </p:nvPr>
        </p:nvSpPr>
        <p:spPr>
          <a:xfrm>
            <a:off x="6462541" y="2575832"/>
            <a:ext cx="18849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07" name="Google Shape;807;p107"/>
          <p:cNvSpPr txBox="1"/>
          <p:nvPr>
            <p:ph idx="4" type="body"/>
          </p:nvPr>
        </p:nvSpPr>
        <p:spPr>
          <a:xfrm>
            <a:off x="3628207" y="2575832"/>
            <a:ext cx="1888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08" name="Google Shape;808;p107"/>
          <p:cNvSpPr txBox="1"/>
          <p:nvPr>
            <p:ph idx="5" type="body"/>
          </p:nvPr>
        </p:nvSpPr>
        <p:spPr>
          <a:xfrm>
            <a:off x="795305" y="3819481"/>
            <a:ext cx="1886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09" name="Google Shape;809;p107"/>
          <p:cNvSpPr txBox="1"/>
          <p:nvPr>
            <p:ph idx="6" type="body"/>
          </p:nvPr>
        </p:nvSpPr>
        <p:spPr>
          <a:xfrm>
            <a:off x="3627912" y="3819481"/>
            <a:ext cx="1888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10" name="Google Shape;810;p107"/>
          <p:cNvSpPr txBox="1"/>
          <p:nvPr>
            <p:ph idx="7" type="body"/>
          </p:nvPr>
        </p:nvSpPr>
        <p:spPr>
          <a:xfrm>
            <a:off x="6462541" y="3819481"/>
            <a:ext cx="1890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11" name="Google Shape;811;p107"/>
          <p:cNvSpPr/>
          <p:nvPr>
            <p:ph idx="8" type="body"/>
          </p:nvPr>
        </p:nvSpPr>
        <p:spPr>
          <a:xfrm>
            <a:off x="791222" y="1761530"/>
            <a:ext cx="1890300" cy="5400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12" name="Google Shape;812;p107"/>
          <p:cNvSpPr/>
          <p:nvPr>
            <p:ph idx="9" type="body"/>
          </p:nvPr>
        </p:nvSpPr>
        <p:spPr>
          <a:xfrm>
            <a:off x="3627180" y="1761530"/>
            <a:ext cx="1890300" cy="540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13" name="Google Shape;813;p107"/>
          <p:cNvSpPr/>
          <p:nvPr>
            <p:ph idx="13" type="body"/>
          </p:nvPr>
        </p:nvSpPr>
        <p:spPr>
          <a:xfrm>
            <a:off x="6462541" y="1761530"/>
            <a:ext cx="1890300" cy="5400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14" name="Google Shape;814;p107"/>
          <p:cNvSpPr txBox="1"/>
          <p:nvPr>
            <p:ph idx="14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able">
  <p:cSld name="Vertical table">
    <p:bg>
      <p:bgPr>
        <a:solidFill>
          <a:schemeClr val="dk2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8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7" name="Google Shape;817;p108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08"/>
          <p:cNvSpPr/>
          <p:nvPr>
            <p:ph idx="3" type="tbl"/>
          </p:nvPr>
        </p:nvSpPr>
        <p:spPr>
          <a:xfrm>
            <a:off x="1331206" y="1222772"/>
            <a:ext cx="6481500" cy="29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 Light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able">
  <p:cSld name="Horizontal table">
    <p:bg>
      <p:bgPr>
        <a:solidFill>
          <a:schemeClr val="dk2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9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1" name="Google Shape;821;p109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109"/>
          <p:cNvSpPr/>
          <p:nvPr>
            <p:ph idx="3" type="tbl"/>
          </p:nvPr>
        </p:nvSpPr>
        <p:spPr>
          <a:xfrm>
            <a:off x="1331206" y="1222772"/>
            <a:ext cx="64815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 Light"/>
              <a:buNone/>
              <a:defRPr sz="14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dk2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0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5" name="Google Shape;825;p110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Google Shape;826;p110"/>
          <p:cNvSpPr txBox="1"/>
          <p:nvPr>
            <p:ph idx="1" type="body"/>
          </p:nvPr>
        </p:nvSpPr>
        <p:spPr>
          <a:xfrm>
            <a:off x="5921962" y="81652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27" name="Google Shape;827;p110"/>
          <p:cNvSpPr txBox="1"/>
          <p:nvPr>
            <p:ph idx="3" type="body"/>
          </p:nvPr>
        </p:nvSpPr>
        <p:spPr>
          <a:xfrm>
            <a:off x="5921962" y="2166640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28" name="Google Shape;828;p110"/>
          <p:cNvSpPr txBox="1"/>
          <p:nvPr>
            <p:ph idx="4" type="body"/>
          </p:nvPr>
        </p:nvSpPr>
        <p:spPr>
          <a:xfrm>
            <a:off x="5921962" y="3516757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29" name="Google Shape;829;p110"/>
          <p:cNvSpPr/>
          <p:nvPr>
            <p:ph idx="5" type="body"/>
          </p:nvPr>
        </p:nvSpPr>
        <p:spPr>
          <a:xfrm>
            <a:off x="4572197" y="681633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30" name="Google Shape;830;p110"/>
          <p:cNvSpPr/>
          <p:nvPr>
            <p:ph idx="6" type="body"/>
          </p:nvPr>
        </p:nvSpPr>
        <p:spPr>
          <a:xfrm>
            <a:off x="4572197" y="2031750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31" name="Google Shape;831;p110"/>
          <p:cNvSpPr/>
          <p:nvPr>
            <p:ph idx="7" type="body"/>
          </p:nvPr>
        </p:nvSpPr>
        <p:spPr>
          <a:xfrm>
            <a:off x="4572197" y="3381867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32" name="Google Shape;832;p110"/>
          <p:cNvSpPr txBox="1"/>
          <p:nvPr>
            <p:ph idx="8" type="body"/>
          </p:nvPr>
        </p:nvSpPr>
        <p:spPr>
          <a:xfrm>
            <a:off x="796581" y="2305560"/>
            <a:ext cx="32352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33" name="Google Shape;833;p110"/>
          <p:cNvSpPr txBox="1"/>
          <p:nvPr>
            <p:ph idx="9" type="body"/>
          </p:nvPr>
        </p:nvSpPr>
        <p:spPr>
          <a:xfrm>
            <a:off x="4572300" y="1321430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34" name="Google Shape;834;p110"/>
          <p:cNvSpPr txBox="1"/>
          <p:nvPr>
            <p:ph idx="13" type="body"/>
          </p:nvPr>
        </p:nvSpPr>
        <p:spPr>
          <a:xfrm>
            <a:off x="4572300" y="2672034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35" name="Google Shape;835;p110"/>
          <p:cNvSpPr txBox="1"/>
          <p:nvPr>
            <p:ph idx="14" type="body"/>
          </p:nvPr>
        </p:nvSpPr>
        <p:spPr>
          <a:xfrm>
            <a:off x="4572300" y="4022637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36" name="Google Shape;836;p110"/>
          <p:cNvSpPr txBox="1"/>
          <p:nvPr>
            <p:ph idx="15" type="body"/>
          </p:nvPr>
        </p:nvSpPr>
        <p:spPr>
          <a:xfrm>
            <a:off x="796581" y="1450104"/>
            <a:ext cx="3235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with image">
  <p:cSld name="Timeline with image">
    <p:bg>
      <p:bgPr>
        <a:solidFill>
          <a:schemeClr val="dk2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1"/>
          <p:cNvSpPr/>
          <p:nvPr>
            <p:ph idx="2" type="pic"/>
          </p:nvPr>
        </p:nvSpPr>
        <p:spPr>
          <a:xfrm>
            <a:off x="0" y="0"/>
            <a:ext cx="40317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39" name="Google Shape;839;p111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0" name="Google Shape;840;p111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41" name="Google Shape;841;p111"/>
          <p:cNvSpPr txBox="1"/>
          <p:nvPr>
            <p:ph idx="1" type="body"/>
          </p:nvPr>
        </p:nvSpPr>
        <p:spPr>
          <a:xfrm>
            <a:off x="5921962" y="81652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42" name="Google Shape;842;p111"/>
          <p:cNvSpPr txBox="1"/>
          <p:nvPr>
            <p:ph idx="4" type="body"/>
          </p:nvPr>
        </p:nvSpPr>
        <p:spPr>
          <a:xfrm>
            <a:off x="5921962" y="2166640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43" name="Google Shape;843;p111"/>
          <p:cNvSpPr txBox="1"/>
          <p:nvPr>
            <p:ph idx="5" type="body"/>
          </p:nvPr>
        </p:nvSpPr>
        <p:spPr>
          <a:xfrm>
            <a:off x="5921962" y="3516757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44" name="Google Shape;844;p111"/>
          <p:cNvSpPr/>
          <p:nvPr>
            <p:ph idx="6" type="body"/>
          </p:nvPr>
        </p:nvSpPr>
        <p:spPr>
          <a:xfrm>
            <a:off x="4572197" y="68163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45" name="Google Shape;845;p111"/>
          <p:cNvSpPr/>
          <p:nvPr>
            <p:ph idx="7" type="body"/>
          </p:nvPr>
        </p:nvSpPr>
        <p:spPr>
          <a:xfrm>
            <a:off x="4572197" y="2031750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46" name="Google Shape;846;p111"/>
          <p:cNvSpPr/>
          <p:nvPr>
            <p:ph idx="8" type="body"/>
          </p:nvPr>
        </p:nvSpPr>
        <p:spPr>
          <a:xfrm>
            <a:off x="4572197" y="3381867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47" name="Google Shape;847;p111"/>
          <p:cNvSpPr txBox="1"/>
          <p:nvPr>
            <p:ph idx="9" type="body"/>
          </p:nvPr>
        </p:nvSpPr>
        <p:spPr>
          <a:xfrm>
            <a:off x="4572300" y="1321430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48" name="Google Shape;848;p111"/>
          <p:cNvSpPr txBox="1"/>
          <p:nvPr>
            <p:ph idx="13" type="body"/>
          </p:nvPr>
        </p:nvSpPr>
        <p:spPr>
          <a:xfrm>
            <a:off x="4572300" y="2672034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49" name="Google Shape;849;p111"/>
          <p:cNvSpPr txBox="1"/>
          <p:nvPr>
            <p:ph idx="14" type="body"/>
          </p:nvPr>
        </p:nvSpPr>
        <p:spPr>
          <a:xfrm>
            <a:off x="4572300" y="4022637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imeline">
  <p:cSld name="Horizontal timeline">
    <p:bg>
      <p:bgPr>
        <a:solidFill>
          <a:schemeClr val="dk2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2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2" name="Google Shape;852;p112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53" name="Google Shape;853;p112"/>
          <p:cNvSpPr txBox="1"/>
          <p:nvPr>
            <p:ph idx="1" type="body"/>
          </p:nvPr>
        </p:nvSpPr>
        <p:spPr>
          <a:xfrm>
            <a:off x="791818" y="311110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54" name="Google Shape;854;p112"/>
          <p:cNvSpPr txBox="1"/>
          <p:nvPr>
            <p:ph idx="3" type="body"/>
          </p:nvPr>
        </p:nvSpPr>
        <p:spPr>
          <a:xfrm>
            <a:off x="3492035" y="311110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55" name="Google Shape;855;p112"/>
          <p:cNvSpPr txBox="1"/>
          <p:nvPr>
            <p:ph idx="4" type="body"/>
          </p:nvPr>
        </p:nvSpPr>
        <p:spPr>
          <a:xfrm>
            <a:off x="6192744" y="311110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56" name="Google Shape;856;p112"/>
          <p:cNvSpPr/>
          <p:nvPr>
            <p:ph idx="5" type="body"/>
          </p:nvPr>
        </p:nvSpPr>
        <p:spPr>
          <a:xfrm>
            <a:off x="1331750" y="1760934"/>
            <a:ext cx="1080000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57" name="Google Shape;857;p112"/>
          <p:cNvSpPr/>
          <p:nvPr>
            <p:ph idx="6" type="body"/>
          </p:nvPr>
        </p:nvSpPr>
        <p:spPr>
          <a:xfrm>
            <a:off x="4031721" y="1760934"/>
            <a:ext cx="1080000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58" name="Google Shape;858;p112"/>
          <p:cNvSpPr/>
          <p:nvPr>
            <p:ph idx="7" type="body"/>
          </p:nvPr>
        </p:nvSpPr>
        <p:spPr>
          <a:xfrm>
            <a:off x="6732728" y="1761478"/>
            <a:ext cx="1080000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59" name="Google Shape;859;p112"/>
          <p:cNvSpPr txBox="1"/>
          <p:nvPr>
            <p:ph idx="8" type="body"/>
          </p:nvPr>
        </p:nvSpPr>
        <p:spPr>
          <a:xfrm>
            <a:off x="1331853" y="2400732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60" name="Google Shape;860;p112"/>
          <p:cNvSpPr txBox="1"/>
          <p:nvPr>
            <p:ph idx="9" type="body"/>
          </p:nvPr>
        </p:nvSpPr>
        <p:spPr>
          <a:xfrm>
            <a:off x="4031824" y="2401218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61" name="Google Shape;861;p112"/>
          <p:cNvSpPr txBox="1"/>
          <p:nvPr>
            <p:ph idx="13" type="body"/>
          </p:nvPr>
        </p:nvSpPr>
        <p:spPr>
          <a:xfrm>
            <a:off x="6732831" y="2402248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62" name="Google Shape;862;p112"/>
          <p:cNvSpPr txBox="1"/>
          <p:nvPr>
            <p:ph idx="14" type="body"/>
          </p:nvPr>
        </p:nvSpPr>
        <p:spPr>
          <a:xfrm>
            <a:off x="2141480" y="684780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imeline with image">
  <p:cSld name="Horizontal timeline with image">
    <p:bg>
      <p:bgPr>
        <a:solidFill>
          <a:schemeClr val="dk2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3"/>
          <p:cNvSpPr/>
          <p:nvPr>
            <p:ph idx="2" type="pic"/>
          </p:nvPr>
        </p:nvSpPr>
        <p:spPr>
          <a:xfrm>
            <a:off x="0" y="0"/>
            <a:ext cx="9144000" cy="17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5" name="Google Shape;865;p113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6" name="Google Shape;866;p113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p113"/>
          <p:cNvSpPr txBox="1"/>
          <p:nvPr>
            <p:ph idx="1" type="body"/>
          </p:nvPr>
        </p:nvSpPr>
        <p:spPr>
          <a:xfrm>
            <a:off x="791818" y="3386018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68" name="Google Shape;868;p113"/>
          <p:cNvSpPr txBox="1"/>
          <p:nvPr>
            <p:ph idx="4" type="body"/>
          </p:nvPr>
        </p:nvSpPr>
        <p:spPr>
          <a:xfrm>
            <a:off x="3492035" y="3386018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69" name="Google Shape;869;p113"/>
          <p:cNvSpPr txBox="1"/>
          <p:nvPr>
            <p:ph idx="5" type="body"/>
          </p:nvPr>
        </p:nvSpPr>
        <p:spPr>
          <a:xfrm>
            <a:off x="6192744" y="3386018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70" name="Google Shape;870;p113"/>
          <p:cNvSpPr/>
          <p:nvPr>
            <p:ph idx="6" type="body"/>
          </p:nvPr>
        </p:nvSpPr>
        <p:spPr>
          <a:xfrm>
            <a:off x="1331750" y="203585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71" name="Google Shape;871;p113"/>
          <p:cNvSpPr/>
          <p:nvPr>
            <p:ph idx="7" type="body"/>
          </p:nvPr>
        </p:nvSpPr>
        <p:spPr>
          <a:xfrm>
            <a:off x="4031721" y="203585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72" name="Google Shape;872;p113"/>
          <p:cNvSpPr/>
          <p:nvPr>
            <p:ph idx="8" type="body"/>
          </p:nvPr>
        </p:nvSpPr>
        <p:spPr>
          <a:xfrm>
            <a:off x="6732728" y="2036394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73" name="Google Shape;873;p113"/>
          <p:cNvSpPr txBox="1"/>
          <p:nvPr>
            <p:ph idx="9" type="body"/>
          </p:nvPr>
        </p:nvSpPr>
        <p:spPr>
          <a:xfrm>
            <a:off x="1331853" y="2675647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74" name="Google Shape;874;p113"/>
          <p:cNvSpPr txBox="1"/>
          <p:nvPr>
            <p:ph idx="13" type="body"/>
          </p:nvPr>
        </p:nvSpPr>
        <p:spPr>
          <a:xfrm>
            <a:off x="4031824" y="2676133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75" name="Google Shape;875;p113"/>
          <p:cNvSpPr txBox="1"/>
          <p:nvPr>
            <p:ph idx="14" type="body"/>
          </p:nvPr>
        </p:nvSpPr>
        <p:spPr>
          <a:xfrm>
            <a:off x="6732831" y="2677164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bg>
      <p:bgPr>
        <a:solidFill>
          <a:schemeClr val="dk2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4"/>
          <p:cNvSpPr/>
          <p:nvPr>
            <p:ph idx="2" type="pic"/>
          </p:nvPr>
        </p:nvSpPr>
        <p:spPr>
          <a:xfrm>
            <a:off x="1061357" y="960525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8" name="Google Shape;878;p114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9" name="Google Shape;879;p114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14"/>
          <p:cNvSpPr txBox="1"/>
          <p:nvPr>
            <p:ph idx="1" type="body"/>
          </p:nvPr>
        </p:nvSpPr>
        <p:spPr>
          <a:xfrm>
            <a:off x="4841994" y="1719780"/>
            <a:ext cx="324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81" name="Google Shape;881;p114"/>
          <p:cNvSpPr txBox="1"/>
          <p:nvPr>
            <p:ph idx="4" type="body"/>
          </p:nvPr>
        </p:nvSpPr>
        <p:spPr>
          <a:xfrm>
            <a:off x="4841995" y="2572601"/>
            <a:ext cx="324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 to action">
  <p:cSld name="Call to action">
    <p:bg>
      <p:bgPr>
        <a:solidFill>
          <a:schemeClr val="dk2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5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4" name="Google Shape;884;p115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Google Shape;885;p115"/>
          <p:cNvSpPr/>
          <p:nvPr>
            <p:ph idx="3" type="pic"/>
          </p:nvPr>
        </p:nvSpPr>
        <p:spPr>
          <a:xfrm>
            <a:off x="791222" y="2302073"/>
            <a:ext cx="7560600" cy="2159700"/>
          </a:xfrm>
          <a:prstGeom prst="roundRect">
            <a:avLst>
              <a:gd fmla="val 15556" name="adj"/>
            </a:avLst>
          </a:prstGeom>
          <a:solidFill>
            <a:srgbClr val="D8D8D8"/>
          </a:solidFill>
          <a:ln cap="flat" cmpd="sng" w="25400">
            <a:solidFill>
              <a:srgbClr val="FFCB9A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115"/>
          <p:cNvSpPr txBox="1"/>
          <p:nvPr>
            <p:ph idx="1" type="body"/>
          </p:nvPr>
        </p:nvSpPr>
        <p:spPr>
          <a:xfrm>
            <a:off x="1871785" y="1491456"/>
            <a:ext cx="540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87" name="Google Shape;887;p115"/>
          <p:cNvSpPr txBox="1"/>
          <p:nvPr>
            <p:ph idx="4" type="body"/>
          </p:nvPr>
        </p:nvSpPr>
        <p:spPr>
          <a:xfrm>
            <a:off x="1871655" y="684780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cations">
  <p:cSld name="Locations">
    <p:bg>
      <p:bgPr>
        <a:solidFill>
          <a:schemeClr val="dk2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6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0" name="Google Shape;890;p116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91" name="Google Shape;891;p116"/>
          <p:cNvSpPr txBox="1"/>
          <p:nvPr>
            <p:ph idx="1" type="body"/>
          </p:nvPr>
        </p:nvSpPr>
        <p:spPr>
          <a:xfrm>
            <a:off x="1871655" y="684780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92" name="Google Shape;892;p116"/>
          <p:cNvSpPr txBox="1"/>
          <p:nvPr>
            <p:ph idx="3" type="body"/>
          </p:nvPr>
        </p:nvSpPr>
        <p:spPr>
          <a:xfrm>
            <a:off x="2850868" y="2445912"/>
            <a:ext cx="7755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93" name="Google Shape;893;p116"/>
          <p:cNvSpPr txBox="1"/>
          <p:nvPr>
            <p:ph idx="4" type="body"/>
          </p:nvPr>
        </p:nvSpPr>
        <p:spPr>
          <a:xfrm>
            <a:off x="4556974" y="2813132"/>
            <a:ext cx="462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94" name="Google Shape;894;p116"/>
          <p:cNvSpPr txBox="1"/>
          <p:nvPr>
            <p:ph idx="5" type="body"/>
          </p:nvPr>
        </p:nvSpPr>
        <p:spPr>
          <a:xfrm>
            <a:off x="3924847" y="2275880"/>
            <a:ext cx="6288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low us">
  <p:cSld name="Follow us">
    <p:bg>
      <p:bgPr>
        <a:solidFill>
          <a:schemeClr val="dk2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7"/>
          <p:cNvSpPr/>
          <p:nvPr>
            <p:ph idx="1" type="body"/>
          </p:nvPr>
        </p:nvSpPr>
        <p:spPr>
          <a:xfrm>
            <a:off x="1533888" y="2031802"/>
            <a:ext cx="1215000" cy="1215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BBD6EE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97" name="Google Shape;897;p117"/>
          <p:cNvSpPr/>
          <p:nvPr>
            <p:ph idx="2" type="body"/>
          </p:nvPr>
        </p:nvSpPr>
        <p:spPr>
          <a:xfrm>
            <a:off x="3936178" y="2031802"/>
            <a:ext cx="1215000" cy="12150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EAB0FE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98" name="Google Shape;898;p117"/>
          <p:cNvSpPr/>
          <p:nvPr>
            <p:ph idx="3" type="body"/>
          </p:nvPr>
        </p:nvSpPr>
        <p:spPr>
          <a:xfrm>
            <a:off x="6394985" y="2031802"/>
            <a:ext cx="1215000" cy="12150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FFCB9A">
                <a:alpha val="6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99" name="Google Shape;899;p117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0" name="Google Shape;900;p117"/>
          <p:cNvSpPr/>
          <p:nvPr>
            <p:ph idx="4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117"/>
          <p:cNvSpPr txBox="1"/>
          <p:nvPr>
            <p:ph idx="5" type="body"/>
          </p:nvPr>
        </p:nvSpPr>
        <p:spPr>
          <a:xfrm>
            <a:off x="1871655" y="684780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02" name="Google Shape;902;p117"/>
          <p:cNvSpPr txBox="1"/>
          <p:nvPr>
            <p:ph idx="6" type="body"/>
          </p:nvPr>
        </p:nvSpPr>
        <p:spPr>
          <a:xfrm>
            <a:off x="1331375" y="3381971"/>
            <a:ext cx="162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03" name="Google Shape;903;p117"/>
          <p:cNvSpPr txBox="1"/>
          <p:nvPr>
            <p:ph idx="7" type="body"/>
          </p:nvPr>
        </p:nvSpPr>
        <p:spPr>
          <a:xfrm>
            <a:off x="3762026" y="3381971"/>
            <a:ext cx="162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04" name="Google Shape;904;p117"/>
          <p:cNvSpPr txBox="1"/>
          <p:nvPr>
            <p:ph idx="8" type="body"/>
          </p:nvPr>
        </p:nvSpPr>
        <p:spPr>
          <a:xfrm>
            <a:off x="6192013" y="3381971"/>
            <a:ext cx="162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">
  <p:cSld name="Contacts">
    <p:bg>
      <p:bgPr>
        <a:solidFill>
          <a:schemeClr val="dk2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8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7" name="Google Shape;907;p118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118"/>
          <p:cNvSpPr txBox="1"/>
          <p:nvPr>
            <p:ph idx="1" type="body"/>
          </p:nvPr>
        </p:nvSpPr>
        <p:spPr>
          <a:xfrm>
            <a:off x="1871655" y="684780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09" name="Google Shape;909;p118"/>
          <p:cNvSpPr txBox="1"/>
          <p:nvPr>
            <p:ph idx="3" type="body"/>
          </p:nvPr>
        </p:nvSpPr>
        <p:spPr>
          <a:xfrm>
            <a:off x="3221448" y="2052503"/>
            <a:ext cx="3510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10" name="Google Shape;910;p118"/>
          <p:cNvSpPr txBox="1"/>
          <p:nvPr>
            <p:ph idx="4" type="body"/>
          </p:nvPr>
        </p:nvSpPr>
        <p:spPr>
          <a:xfrm>
            <a:off x="3221448" y="2999584"/>
            <a:ext cx="3510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11" name="Google Shape;911;p118"/>
          <p:cNvSpPr txBox="1"/>
          <p:nvPr>
            <p:ph idx="5" type="body"/>
          </p:nvPr>
        </p:nvSpPr>
        <p:spPr>
          <a:xfrm>
            <a:off x="3221448" y="3945796"/>
            <a:ext cx="35109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12" name="Google Shape;912;p118"/>
          <p:cNvSpPr txBox="1"/>
          <p:nvPr>
            <p:ph idx="6" type="body"/>
          </p:nvPr>
        </p:nvSpPr>
        <p:spPr>
          <a:xfrm>
            <a:off x="3221448" y="1761802"/>
            <a:ext cx="351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13" name="Google Shape;913;p118"/>
          <p:cNvSpPr txBox="1"/>
          <p:nvPr>
            <p:ph idx="7" type="body"/>
          </p:nvPr>
        </p:nvSpPr>
        <p:spPr>
          <a:xfrm>
            <a:off x="3221448" y="2708883"/>
            <a:ext cx="351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14" name="Google Shape;914;p118"/>
          <p:cNvSpPr txBox="1"/>
          <p:nvPr>
            <p:ph idx="8" type="body"/>
          </p:nvPr>
        </p:nvSpPr>
        <p:spPr>
          <a:xfrm>
            <a:off x="3221448" y="3655095"/>
            <a:ext cx="3510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15" name="Google Shape;915;p118"/>
          <p:cNvSpPr/>
          <p:nvPr>
            <p:ph idx="9" type="body"/>
          </p:nvPr>
        </p:nvSpPr>
        <p:spPr>
          <a:xfrm>
            <a:off x="2411310" y="1694302"/>
            <a:ext cx="675000" cy="67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16" name="Google Shape;916;p118"/>
          <p:cNvSpPr/>
          <p:nvPr>
            <p:ph idx="13" type="body"/>
          </p:nvPr>
        </p:nvSpPr>
        <p:spPr>
          <a:xfrm>
            <a:off x="2411310" y="2639360"/>
            <a:ext cx="675000" cy="67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17" name="Google Shape;917;p118"/>
          <p:cNvSpPr/>
          <p:nvPr>
            <p:ph idx="14" type="body"/>
          </p:nvPr>
        </p:nvSpPr>
        <p:spPr>
          <a:xfrm>
            <a:off x="2411310" y="3584419"/>
            <a:ext cx="675000" cy="675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Title Slide" type="title">
  <p:cSld name="TITLE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9"/>
          <p:cNvSpPr txBox="1"/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pace Grotesk"/>
              <a:buNone/>
              <a:defRPr b="1" i="0" sz="4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20" name="Google Shape;920;p119"/>
          <p:cNvSpPr txBox="1"/>
          <p:nvPr>
            <p:ph idx="1" type="subTitle"/>
          </p:nvPr>
        </p:nvSpPr>
        <p:spPr>
          <a:xfrm>
            <a:off x="1143001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21" name="Google Shape;921;p119"/>
          <p:cNvSpPr txBox="1"/>
          <p:nvPr>
            <p:ph idx="10" type="dt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22" name="Google Shape;922;p119"/>
          <p:cNvSpPr txBox="1"/>
          <p:nvPr>
            <p:ph idx="11" type="ftr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23" name="Google Shape;923;p119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0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b="1" i="0" sz="33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26" name="Google Shape;926;p120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27" name="Google Shape;927;p120"/>
          <p:cNvSpPr txBox="1"/>
          <p:nvPr>
            <p:ph idx="10" type="dt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28" name="Google Shape;928;p120"/>
          <p:cNvSpPr txBox="1"/>
          <p:nvPr>
            <p:ph idx="11" type="ftr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29" name="Google Shape;929;p120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1062107" y="2574247"/>
            <a:ext cx="7020386" cy="342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spAutoFit/>
          </a:bodyPr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4" name="Google Shape;54;p14"/>
          <p:cNvSpPr/>
          <p:nvPr>
            <p:ph idx="2" type="body"/>
          </p:nvPr>
        </p:nvSpPr>
        <p:spPr>
          <a:xfrm>
            <a:off x="3690074" y="4531307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5" name="Google Shape;55;p14"/>
          <p:cNvSpPr/>
          <p:nvPr>
            <p:ph idx="3" type="body"/>
          </p:nvPr>
        </p:nvSpPr>
        <p:spPr>
          <a:xfrm>
            <a:off x="6732235" y="4531265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4" type="body"/>
          </p:nvPr>
        </p:nvSpPr>
        <p:spPr>
          <a:xfrm>
            <a:off x="949139" y="4614563"/>
            <a:ext cx="144834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5" type="body"/>
          </p:nvPr>
        </p:nvSpPr>
        <p:spPr>
          <a:xfrm>
            <a:off x="4118281" y="4614563"/>
            <a:ext cx="1729943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6" type="body"/>
          </p:nvPr>
        </p:nvSpPr>
        <p:spPr>
          <a:xfrm>
            <a:off x="7160442" y="4614563"/>
            <a:ext cx="1447746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7" type="body"/>
          </p:nvPr>
        </p:nvSpPr>
        <p:spPr>
          <a:xfrm>
            <a:off x="1061512" y="1671468"/>
            <a:ext cx="7020981" cy="934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0" name="Google Shape;60;p14"/>
          <p:cNvSpPr/>
          <p:nvPr>
            <p:ph idx="8" type="body"/>
          </p:nvPr>
        </p:nvSpPr>
        <p:spPr>
          <a:xfrm>
            <a:off x="521528" y="4531265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1" name="Google Shape;61;p14"/>
          <p:cNvSpPr/>
          <p:nvPr>
            <p:ph idx="9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2141480" y="1765612"/>
            <a:ext cx="3510193" cy="2250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6732235" y="1765612"/>
            <a:ext cx="539984" cy="2250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3" type="body"/>
          </p:nvPr>
        </p:nvSpPr>
        <p:spPr>
          <a:xfrm>
            <a:off x="1871488" y="685062"/>
            <a:ext cx="5400434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5"/>
          <p:cNvSpPr/>
          <p:nvPr>
            <p:ph idx="4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791714" y="1769081"/>
            <a:ext cx="1080071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75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791714" y="3119250"/>
            <a:ext cx="1080071" cy="1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75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3" type="body"/>
          </p:nvPr>
        </p:nvSpPr>
        <p:spPr>
          <a:xfrm>
            <a:off x="4841399" y="1769081"/>
            <a:ext cx="1080071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75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4" type="body"/>
          </p:nvPr>
        </p:nvSpPr>
        <p:spPr>
          <a:xfrm>
            <a:off x="4841399" y="3119250"/>
            <a:ext cx="1080071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75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5" type="body"/>
          </p:nvPr>
        </p:nvSpPr>
        <p:spPr>
          <a:xfrm>
            <a:off x="2038719" y="1933235"/>
            <a:ext cx="1993597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6" type="body"/>
          </p:nvPr>
        </p:nvSpPr>
        <p:spPr>
          <a:xfrm>
            <a:off x="6087215" y="3285249"/>
            <a:ext cx="1995278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7" type="body"/>
          </p:nvPr>
        </p:nvSpPr>
        <p:spPr>
          <a:xfrm>
            <a:off x="2038719" y="3285249"/>
            <a:ext cx="1993597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8" type="body"/>
          </p:nvPr>
        </p:nvSpPr>
        <p:spPr>
          <a:xfrm>
            <a:off x="6087215" y="1933235"/>
            <a:ext cx="1995278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9" type="body"/>
          </p:nvPr>
        </p:nvSpPr>
        <p:spPr>
          <a:xfrm>
            <a:off x="2141777" y="681633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6"/>
          <p:cNvSpPr/>
          <p:nvPr>
            <p:ph idx="1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">
  <p:cSld name="Heading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2411723" y="1793093"/>
            <a:ext cx="4320559" cy="1745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17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background">
  <p:cSld name="Heading with background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>
            <p:ph idx="2" type="pic"/>
          </p:nvPr>
        </p:nvSpPr>
        <p:spPr>
          <a:xfrm>
            <a:off x="0" y="0"/>
            <a:ext cx="9144005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2411723" y="1699203"/>
            <a:ext cx="4320559" cy="1745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8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one column layout">
  <p:cSld name="Heading with one column layout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9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4841994" y="2029447"/>
            <a:ext cx="2970209" cy="1080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3" type="body"/>
          </p:nvPr>
        </p:nvSpPr>
        <p:spPr>
          <a:xfrm>
            <a:off x="1331802" y="1636877"/>
            <a:ext cx="3240498" cy="1745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one column layout and background">
  <p:cSld name="Heading with one column layout and background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>
            <p:ph idx="2" type="pic"/>
          </p:nvPr>
        </p:nvSpPr>
        <p:spPr>
          <a:xfrm>
            <a:off x="0" y="0"/>
            <a:ext cx="9144005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20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4841994" y="2029447"/>
            <a:ext cx="2970209" cy="1080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4" type="body"/>
          </p:nvPr>
        </p:nvSpPr>
        <p:spPr>
          <a:xfrm>
            <a:off x="1331802" y="1636877"/>
            <a:ext cx="3240498" cy="1745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multi column layout">
  <p:cSld name="Heading with multi column layout">
    <p:bg>
      <p:bgPr>
        <a:solidFill>
          <a:schemeClr val="dk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21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2415852" y="1404392"/>
            <a:ext cx="4860450" cy="116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3" type="body"/>
          </p:nvPr>
        </p:nvSpPr>
        <p:spPr>
          <a:xfrm>
            <a:off x="2415852" y="2838059"/>
            <a:ext cx="4860450" cy="1083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multi column layout and background">
  <p:cSld name="Heading with multi column layout and background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/>
          <p:nvPr>
            <p:ph idx="2" type="pic"/>
          </p:nvPr>
        </p:nvSpPr>
        <p:spPr>
          <a:xfrm>
            <a:off x="0" y="0"/>
            <a:ext cx="9144005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22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2415852" y="1404392"/>
            <a:ext cx="4860451" cy="116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body"/>
          </p:nvPr>
        </p:nvSpPr>
        <p:spPr>
          <a:xfrm>
            <a:off x="2415852" y="2838059"/>
            <a:ext cx="4860450" cy="1083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collage - 1">
  <p:cSld name="Cover slide collage - 1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>
            <p:ph idx="2" type="pic"/>
          </p:nvPr>
        </p:nvSpPr>
        <p:spPr>
          <a:xfrm>
            <a:off x="791663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23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4842292" y="1138083"/>
            <a:ext cx="3240499" cy="116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4" type="body"/>
          </p:nvPr>
        </p:nvSpPr>
        <p:spPr>
          <a:xfrm>
            <a:off x="4841995" y="2572600"/>
            <a:ext cx="3240498" cy="135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collage - 2">
  <p:cSld name="Cover slide collage - 2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/>
          <p:nvPr>
            <p:ph idx="2" type="pic"/>
          </p:nvPr>
        </p:nvSpPr>
        <p:spPr>
          <a:xfrm>
            <a:off x="4837332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24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1061214" y="1135606"/>
            <a:ext cx="3240499" cy="1165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4" type="body"/>
          </p:nvPr>
        </p:nvSpPr>
        <p:spPr>
          <a:xfrm>
            <a:off x="1061215" y="2572600"/>
            <a:ext cx="3240498" cy="106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layout">
  <p:cSld name="Left image layout"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>
            <p:ph idx="2" type="pic"/>
          </p:nvPr>
        </p:nvSpPr>
        <p:spPr>
          <a:xfrm>
            <a:off x="0" y="0"/>
            <a:ext cx="430201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25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4841994" y="1138083"/>
            <a:ext cx="3240499" cy="116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4" type="body"/>
          </p:nvPr>
        </p:nvSpPr>
        <p:spPr>
          <a:xfrm>
            <a:off x="4841995" y="2572601"/>
            <a:ext cx="3240498" cy="1600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layout">
  <p:cSld name="Right image layout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>
            <p:ph idx="2" type="pic"/>
          </p:nvPr>
        </p:nvSpPr>
        <p:spPr>
          <a:xfrm>
            <a:off x="4841994" y="0"/>
            <a:ext cx="430201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26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1061214" y="1135606"/>
            <a:ext cx="3240499" cy="1165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4" type="body"/>
          </p:nvPr>
        </p:nvSpPr>
        <p:spPr>
          <a:xfrm>
            <a:off x="1061215" y="2572600"/>
            <a:ext cx="3240498" cy="1620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image layout">
  <p:cSld name="Top image layout">
    <p:bg>
      <p:bgPr>
        <a:solidFill>
          <a:schemeClr val="dk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/>
          <p:nvPr>
            <p:ph idx="2" type="pic"/>
          </p:nvPr>
        </p:nvSpPr>
        <p:spPr>
          <a:xfrm>
            <a:off x="0" y="0"/>
            <a:ext cx="9144005" cy="23014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27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1061512" y="2800273"/>
            <a:ext cx="6751287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4" type="body"/>
          </p:nvPr>
        </p:nvSpPr>
        <p:spPr>
          <a:xfrm>
            <a:off x="1061512" y="3651647"/>
            <a:ext cx="6751584" cy="810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image layout">
  <p:cSld name="Bottom image layout">
    <p:bg>
      <p:bgPr>
        <a:solidFill>
          <a:schemeClr val="dk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>
            <p:ph idx="2" type="pic"/>
          </p:nvPr>
        </p:nvSpPr>
        <p:spPr>
          <a:xfrm>
            <a:off x="0" y="2842022"/>
            <a:ext cx="9144005" cy="23014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2141480" y="639884"/>
            <a:ext cx="5941013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4" type="body"/>
          </p:nvPr>
        </p:nvSpPr>
        <p:spPr>
          <a:xfrm>
            <a:off x="2141480" y="1491427"/>
            <a:ext cx="5941013" cy="790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we do">
  <p:cSld name="What we do">
    <p:bg>
      <p:bgPr>
        <a:solidFill>
          <a:schemeClr val="dk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1198349" y="1491853"/>
            <a:ext cx="1080071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2" type="body"/>
          </p:nvPr>
        </p:nvSpPr>
        <p:spPr>
          <a:xfrm>
            <a:off x="6867627" y="1491853"/>
            <a:ext cx="1080071" cy="1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3" type="body"/>
          </p:nvPr>
        </p:nvSpPr>
        <p:spPr>
          <a:xfrm>
            <a:off x="4031967" y="1491853"/>
            <a:ext cx="1080071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4" type="body"/>
          </p:nvPr>
        </p:nvSpPr>
        <p:spPr>
          <a:xfrm>
            <a:off x="795305" y="3112300"/>
            <a:ext cx="1886159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5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29"/>
          <p:cNvSpPr/>
          <p:nvPr>
            <p:ph idx="6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9"/>
          <p:cNvSpPr txBox="1"/>
          <p:nvPr>
            <p:ph idx="7" type="body"/>
          </p:nvPr>
        </p:nvSpPr>
        <p:spPr>
          <a:xfrm>
            <a:off x="795305" y="2745278"/>
            <a:ext cx="1886159" cy="304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8" type="body"/>
          </p:nvPr>
        </p:nvSpPr>
        <p:spPr>
          <a:xfrm>
            <a:off x="3629221" y="3112300"/>
            <a:ext cx="1886159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9" type="body"/>
          </p:nvPr>
        </p:nvSpPr>
        <p:spPr>
          <a:xfrm>
            <a:off x="3629221" y="2745278"/>
            <a:ext cx="1886159" cy="291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13" type="body"/>
          </p:nvPr>
        </p:nvSpPr>
        <p:spPr>
          <a:xfrm>
            <a:off x="6462541" y="3112300"/>
            <a:ext cx="1886159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4" type="body"/>
          </p:nvPr>
        </p:nvSpPr>
        <p:spPr>
          <a:xfrm>
            <a:off x="6462541" y="2745278"/>
            <a:ext cx="1886159" cy="291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Goals"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5584440" y="3314147"/>
            <a:ext cx="675044" cy="67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idx="2" type="body"/>
          </p:nvPr>
        </p:nvSpPr>
        <p:spPr>
          <a:xfrm>
            <a:off x="2884521" y="3314147"/>
            <a:ext cx="675044" cy="67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3" type="body"/>
          </p:nvPr>
        </p:nvSpPr>
        <p:spPr>
          <a:xfrm>
            <a:off x="4234778" y="2774199"/>
            <a:ext cx="675044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4" type="body"/>
          </p:nvPr>
        </p:nvSpPr>
        <p:spPr>
          <a:xfrm>
            <a:off x="2141480" y="678204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30"/>
          <p:cNvSpPr/>
          <p:nvPr>
            <p:ph idx="5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0"/>
          <p:cNvSpPr txBox="1"/>
          <p:nvPr>
            <p:ph idx="6" type="body"/>
          </p:nvPr>
        </p:nvSpPr>
        <p:spPr>
          <a:xfrm>
            <a:off x="520933" y="2387203"/>
            <a:ext cx="2160531" cy="6232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7" type="body"/>
          </p:nvPr>
        </p:nvSpPr>
        <p:spPr>
          <a:xfrm>
            <a:off x="3491737" y="1585648"/>
            <a:ext cx="2160531" cy="6232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69" name="Google Shape;169;p30"/>
          <p:cNvSpPr txBox="1"/>
          <p:nvPr>
            <p:ph idx="8" type="body"/>
          </p:nvPr>
        </p:nvSpPr>
        <p:spPr>
          <a:xfrm>
            <a:off x="6461946" y="2387203"/>
            <a:ext cx="2160531" cy="6232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">
  <p:cSld name="Values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4572197" y="681633"/>
            <a:ext cx="1080071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cap="flat" cmpd="sng" w="25400">
            <a:solidFill>
              <a:schemeClr val="accent2">
                <a:alpha val="980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72" name="Google Shape;172;p31"/>
          <p:cNvSpPr txBox="1"/>
          <p:nvPr>
            <p:ph idx="2" type="body"/>
          </p:nvPr>
        </p:nvSpPr>
        <p:spPr>
          <a:xfrm>
            <a:off x="1060916" y="1491853"/>
            <a:ext cx="2430821" cy="2326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" name="Google Shape;174;p31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1"/>
          <p:cNvSpPr txBox="1"/>
          <p:nvPr>
            <p:ph idx="4" type="body"/>
          </p:nvPr>
        </p:nvSpPr>
        <p:spPr>
          <a:xfrm>
            <a:off x="4572197" y="2031802"/>
            <a:ext cx="1080071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cap="flat" cmpd="sng" w="25400">
            <a:solidFill>
              <a:schemeClr val="accent2">
                <a:alpha val="980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76" name="Google Shape;176;p31"/>
          <p:cNvSpPr txBox="1"/>
          <p:nvPr>
            <p:ph idx="5" type="body"/>
          </p:nvPr>
        </p:nvSpPr>
        <p:spPr>
          <a:xfrm>
            <a:off x="4572197" y="3381971"/>
            <a:ext cx="1080071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cap="flat" cmpd="sng" w="25400">
            <a:solidFill>
              <a:schemeClr val="accent2">
                <a:alpha val="980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77" name="Google Shape;177;p31"/>
          <p:cNvSpPr txBox="1"/>
          <p:nvPr>
            <p:ph idx="6" type="body"/>
          </p:nvPr>
        </p:nvSpPr>
        <p:spPr>
          <a:xfrm>
            <a:off x="5921962" y="847684"/>
            <a:ext cx="2430820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78" name="Google Shape;178;p31"/>
          <p:cNvSpPr txBox="1"/>
          <p:nvPr>
            <p:ph idx="7" type="body"/>
          </p:nvPr>
        </p:nvSpPr>
        <p:spPr>
          <a:xfrm>
            <a:off x="5921962" y="2197853"/>
            <a:ext cx="2430820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8" type="body"/>
          </p:nvPr>
        </p:nvSpPr>
        <p:spPr>
          <a:xfrm>
            <a:off x="5921962" y="3548022"/>
            <a:ext cx="2430820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solidFill>
          <a:schemeClr val="dk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/>
          <p:nvPr>
            <p:ph idx="2" type="pic"/>
          </p:nvPr>
        </p:nvSpPr>
        <p:spPr>
          <a:xfrm>
            <a:off x="521528" y="1491853"/>
            <a:ext cx="1755115" cy="2159794"/>
          </a:xfrm>
          <a:prstGeom prst="roundRect">
            <a:avLst>
              <a:gd fmla="val 15210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32"/>
          <p:cNvSpPr/>
          <p:nvPr>
            <p:ph idx="3" type="pic"/>
          </p:nvPr>
        </p:nvSpPr>
        <p:spPr>
          <a:xfrm>
            <a:off x="6867362" y="1491853"/>
            <a:ext cx="1755115" cy="2159794"/>
          </a:xfrm>
          <a:prstGeom prst="roundRect">
            <a:avLst>
              <a:gd fmla="val 15537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32"/>
          <p:cNvSpPr/>
          <p:nvPr>
            <p:ph idx="4" type="pic"/>
          </p:nvPr>
        </p:nvSpPr>
        <p:spPr>
          <a:xfrm>
            <a:off x="4752084" y="1491853"/>
            <a:ext cx="1755115" cy="2159794"/>
          </a:xfrm>
          <a:prstGeom prst="roundRect">
            <a:avLst>
              <a:gd fmla="val 15928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32"/>
          <p:cNvSpPr/>
          <p:nvPr>
            <p:ph idx="5" type="pic"/>
          </p:nvPr>
        </p:nvSpPr>
        <p:spPr>
          <a:xfrm>
            <a:off x="2636806" y="1491853"/>
            <a:ext cx="1755115" cy="2159794"/>
          </a:xfrm>
          <a:prstGeom prst="roundRect">
            <a:avLst>
              <a:gd fmla="val 15928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32"/>
          <p:cNvSpPr/>
          <p:nvPr>
            <p:ph idx="6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521825" y="3925348"/>
            <a:ext cx="175175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88" name="Google Shape;188;p32"/>
          <p:cNvSpPr txBox="1"/>
          <p:nvPr>
            <p:ph idx="7" type="body"/>
          </p:nvPr>
        </p:nvSpPr>
        <p:spPr>
          <a:xfrm>
            <a:off x="525611" y="4212765"/>
            <a:ext cx="1748242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89" name="Google Shape;189;p32"/>
          <p:cNvSpPr txBox="1"/>
          <p:nvPr>
            <p:ph idx="8" type="body"/>
          </p:nvPr>
        </p:nvSpPr>
        <p:spPr>
          <a:xfrm>
            <a:off x="2615862" y="3925348"/>
            <a:ext cx="175175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90" name="Google Shape;190;p32"/>
          <p:cNvSpPr txBox="1"/>
          <p:nvPr>
            <p:ph idx="9" type="body"/>
          </p:nvPr>
        </p:nvSpPr>
        <p:spPr>
          <a:xfrm>
            <a:off x="2619647" y="4212765"/>
            <a:ext cx="1748242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91" name="Google Shape;191;p32"/>
          <p:cNvSpPr txBox="1"/>
          <p:nvPr>
            <p:ph idx="13" type="body"/>
          </p:nvPr>
        </p:nvSpPr>
        <p:spPr>
          <a:xfrm>
            <a:off x="4776392" y="3925348"/>
            <a:ext cx="175175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92" name="Google Shape;192;p32"/>
          <p:cNvSpPr txBox="1"/>
          <p:nvPr>
            <p:ph idx="14" type="body"/>
          </p:nvPr>
        </p:nvSpPr>
        <p:spPr>
          <a:xfrm>
            <a:off x="4780178" y="4212765"/>
            <a:ext cx="1748242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93" name="Google Shape;193;p32"/>
          <p:cNvSpPr txBox="1"/>
          <p:nvPr>
            <p:ph idx="15" type="body"/>
          </p:nvPr>
        </p:nvSpPr>
        <p:spPr>
          <a:xfrm>
            <a:off x="6870449" y="3925348"/>
            <a:ext cx="1751751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94" name="Google Shape;194;p32"/>
          <p:cNvSpPr txBox="1"/>
          <p:nvPr>
            <p:ph idx="16" type="body"/>
          </p:nvPr>
        </p:nvSpPr>
        <p:spPr>
          <a:xfrm>
            <a:off x="6874234" y="4212765"/>
            <a:ext cx="1748242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95" name="Google Shape;195;p32"/>
          <p:cNvSpPr txBox="1"/>
          <p:nvPr>
            <p:ph idx="17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s">
  <p:cSld name="Testimonials">
    <p:bg>
      <p:bgPr>
        <a:solidFill>
          <a:schemeClr val="dk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" name="Google Shape;198;p33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7002687" y="1491853"/>
            <a:ext cx="810053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3" type="body"/>
          </p:nvPr>
        </p:nvSpPr>
        <p:spPr>
          <a:xfrm>
            <a:off x="4166946" y="1491853"/>
            <a:ext cx="810053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01" name="Google Shape;201;p33"/>
          <p:cNvSpPr txBox="1"/>
          <p:nvPr>
            <p:ph idx="4" type="body"/>
          </p:nvPr>
        </p:nvSpPr>
        <p:spPr>
          <a:xfrm>
            <a:off x="795305" y="2440884"/>
            <a:ext cx="1886159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02" name="Google Shape;202;p33"/>
          <p:cNvSpPr txBox="1"/>
          <p:nvPr>
            <p:ph idx="5" type="body"/>
          </p:nvPr>
        </p:nvSpPr>
        <p:spPr>
          <a:xfrm>
            <a:off x="6462541" y="2440884"/>
            <a:ext cx="188479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idx="6" type="body"/>
          </p:nvPr>
        </p:nvSpPr>
        <p:spPr>
          <a:xfrm>
            <a:off x="3627912" y="2440884"/>
            <a:ext cx="1888775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04" name="Google Shape;204;p33"/>
          <p:cNvSpPr txBox="1"/>
          <p:nvPr>
            <p:ph idx="7" type="body"/>
          </p:nvPr>
        </p:nvSpPr>
        <p:spPr>
          <a:xfrm>
            <a:off x="795305" y="3752543"/>
            <a:ext cx="1886159" cy="304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05" name="Google Shape;205;p33"/>
          <p:cNvSpPr txBox="1"/>
          <p:nvPr>
            <p:ph idx="8" type="body"/>
          </p:nvPr>
        </p:nvSpPr>
        <p:spPr>
          <a:xfrm>
            <a:off x="3627912" y="3752543"/>
            <a:ext cx="1888775" cy="304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06" name="Google Shape;206;p33"/>
          <p:cNvSpPr txBox="1"/>
          <p:nvPr>
            <p:ph idx="9" type="body"/>
          </p:nvPr>
        </p:nvSpPr>
        <p:spPr>
          <a:xfrm>
            <a:off x="6462541" y="3752543"/>
            <a:ext cx="1890241" cy="304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3" type="body"/>
          </p:nvPr>
        </p:nvSpPr>
        <p:spPr>
          <a:xfrm>
            <a:off x="1331206" y="1491853"/>
            <a:ext cx="810053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08" name="Google Shape;208;p33"/>
          <p:cNvSpPr txBox="1"/>
          <p:nvPr>
            <p:ph idx="14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">
  <p:cSld name="Partners">
    <p:bg>
      <p:bgPr>
        <a:solidFill>
          <a:schemeClr val="dk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34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4"/>
          <p:cNvSpPr/>
          <p:nvPr>
            <p:ph idx="3" type="pic"/>
          </p:nvPr>
        </p:nvSpPr>
        <p:spPr>
          <a:xfrm>
            <a:off x="521528" y="1761232"/>
            <a:ext cx="1755115" cy="1080492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3" name="Google Shape;213;p34"/>
          <p:cNvSpPr/>
          <p:nvPr>
            <p:ph idx="4" type="pic"/>
          </p:nvPr>
        </p:nvSpPr>
        <p:spPr>
          <a:xfrm>
            <a:off x="521528" y="3113909"/>
            <a:ext cx="1755115" cy="10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4" name="Google Shape;214;p34"/>
          <p:cNvSpPr/>
          <p:nvPr>
            <p:ph idx="5" type="pic"/>
          </p:nvPr>
        </p:nvSpPr>
        <p:spPr>
          <a:xfrm>
            <a:off x="2637280" y="1761232"/>
            <a:ext cx="1755115" cy="1080492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5" name="Google Shape;215;p34"/>
          <p:cNvSpPr/>
          <p:nvPr>
            <p:ph idx="6" type="pic"/>
          </p:nvPr>
        </p:nvSpPr>
        <p:spPr>
          <a:xfrm>
            <a:off x="2637280" y="3113909"/>
            <a:ext cx="1755115" cy="10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6" name="Google Shape;216;p34"/>
          <p:cNvSpPr/>
          <p:nvPr>
            <p:ph idx="7" type="pic"/>
          </p:nvPr>
        </p:nvSpPr>
        <p:spPr>
          <a:xfrm>
            <a:off x="4753033" y="1761232"/>
            <a:ext cx="1755115" cy="1080492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7" name="Google Shape;217;p34"/>
          <p:cNvSpPr/>
          <p:nvPr>
            <p:ph idx="8" type="pic"/>
          </p:nvPr>
        </p:nvSpPr>
        <p:spPr>
          <a:xfrm>
            <a:off x="4753033" y="3113909"/>
            <a:ext cx="1755115" cy="10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8" name="Google Shape;218;p34"/>
          <p:cNvSpPr/>
          <p:nvPr>
            <p:ph idx="9" type="pic"/>
          </p:nvPr>
        </p:nvSpPr>
        <p:spPr>
          <a:xfrm>
            <a:off x="6868785" y="1761232"/>
            <a:ext cx="1755115" cy="1080492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9" name="Google Shape;219;p34"/>
          <p:cNvSpPr/>
          <p:nvPr>
            <p:ph idx="13" type="pic"/>
          </p:nvPr>
        </p:nvSpPr>
        <p:spPr>
          <a:xfrm>
            <a:off x="6868785" y="3113909"/>
            <a:ext cx="1755115" cy="10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">
  <p:cSld name="Quotation">
    <p:bg>
      <p:bgPr>
        <a:solidFill>
          <a:schemeClr val="dk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4" name="Google Shape;224;p35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35"/>
          <p:cNvSpPr txBox="1"/>
          <p:nvPr>
            <p:ph idx="3" type="body"/>
          </p:nvPr>
        </p:nvSpPr>
        <p:spPr>
          <a:xfrm>
            <a:off x="2411769" y="1886177"/>
            <a:ext cx="4320466" cy="14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4" type="body"/>
          </p:nvPr>
        </p:nvSpPr>
        <p:spPr>
          <a:xfrm>
            <a:off x="5381978" y="3655729"/>
            <a:ext cx="1620547" cy="304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27" name="Google Shape;227;p35"/>
          <p:cNvSpPr txBox="1"/>
          <p:nvPr>
            <p:ph idx="5" type="body"/>
          </p:nvPr>
        </p:nvSpPr>
        <p:spPr>
          <a:xfrm>
            <a:off x="1263974" y="2399045"/>
            <a:ext cx="675044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6" type="body"/>
          </p:nvPr>
        </p:nvSpPr>
        <p:spPr>
          <a:xfrm>
            <a:off x="7204987" y="2399045"/>
            <a:ext cx="675044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with 2 images">
  <p:cSld name="Gallery with 2 images">
    <p:bg>
      <p:bgPr>
        <a:solidFill>
          <a:schemeClr val="dk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/>
          <p:nvPr>
            <p:ph idx="2" type="pic"/>
          </p:nvPr>
        </p:nvSpPr>
        <p:spPr>
          <a:xfrm>
            <a:off x="4572300" y="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1" name="Google Shape;231;p36"/>
          <p:cNvSpPr/>
          <p:nvPr>
            <p:ph idx="3" type="pic"/>
          </p:nvPr>
        </p:nvSpPr>
        <p:spPr>
          <a:xfrm>
            <a:off x="595" y="257175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3" name="Google Shape;233;p36"/>
          <p:cNvSpPr/>
          <p:nvPr>
            <p:ph idx="4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520635" y="1221581"/>
            <a:ext cx="3511086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35" name="Google Shape;235;p36"/>
          <p:cNvSpPr txBox="1"/>
          <p:nvPr>
            <p:ph idx="5" type="body"/>
          </p:nvPr>
        </p:nvSpPr>
        <p:spPr>
          <a:xfrm>
            <a:off x="5111689" y="3111699"/>
            <a:ext cx="2430820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with 3 images">
  <p:cSld name="Gallery with 3 images">
    <p:bg>
      <p:bgPr>
        <a:solidFill>
          <a:schemeClr val="dk2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>
            <p:ph idx="2" type="pic"/>
          </p:nvPr>
        </p:nvSpPr>
        <p:spPr>
          <a:xfrm>
            <a:off x="4572300" y="257175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8" name="Google Shape;238;p37"/>
          <p:cNvSpPr/>
          <p:nvPr>
            <p:ph idx="3" type="pic"/>
          </p:nvPr>
        </p:nvSpPr>
        <p:spPr>
          <a:xfrm>
            <a:off x="4572300" y="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9" name="Google Shape;239;p37"/>
          <p:cNvSpPr/>
          <p:nvPr>
            <p:ph idx="4" type="pic"/>
          </p:nvPr>
        </p:nvSpPr>
        <p:spPr>
          <a:xfrm>
            <a:off x="595" y="257175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1" name="Google Shape;241;p37"/>
          <p:cNvSpPr/>
          <p:nvPr>
            <p:ph idx="5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521528" y="1262932"/>
            <a:ext cx="3240499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with 4 images">
  <p:cSld name="Gallery with 4 images">
    <p:bg>
      <p:bgPr>
        <a:solidFill>
          <a:schemeClr val="dk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/>
          <p:nvPr>
            <p:ph idx="2" type="pic"/>
          </p:nvPr>
        </p:nvSpPr>
        <p:spPr>
          <a:xfrm>
            <a:off x="6096855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5" name="Google Shape;245;p38"/>
          <p:cNvSpPr/>
          <p:nvPr>
            <p:ph idx="3" type="pic"/>
          </p:nvPr>
        </p:nvSpPr>
        <p:spPr>
          <a:xfrm>
            <a:off x="6096855" y="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6" name="Google Shape;246;p38"/>
          <p:cNvSpPr/>
          <p:nvPr>
            <p:ph idx="4" type="pic"/>
          </p:nvPr>
        </p:nvSpPr>
        <p:spPr>
          <a:xfrm>
            <a:off x="3048427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7" name="Google Shape;247;p38"/>
          <p:cNvSpPr/>
          <p:nvPr>
            <p:ph idx="5" type="pic"/>
          </p:nvPr>
        </p:nvSpPr>
        <p:spPr>
          <a:xfrm>
            <a:off x="3048427" y="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9" name="Google Shape;249;p38"/>
          <p:cNvSpPr/>
          <p:nvPr>
            <p:ph idx="6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520635" y="1574554"/>
            <a:ext cx="2160829" cy="1994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with 5 images">
  <p:cSld name="Gallery with 5 images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>
            <p:ph idx="2" type="pic"/>
          </p:nvPr>
        </p:nvSpPr>
        <p:spPr>
          <a:xfrm>
            <a:off x="6096855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3" name="Google Shape;253;p39"/>
          <p:cNvSpPr/>
          <p:nvPr>
            <p:ph idx="3" type="pic"/>
          </p:nvPr>
        </p:nvSpPr>
        <p:spPr>
          <a:xfrm>
            <a:off x="6096855" y="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4" name="Google Shape;254;p39"/>
          <p:cNvSpPr/>
          <p:nvPr>
            <p:ph idx="4" type="pic"/>
          </p:nvPr>
        </p:nvSpPr>
        <p:spPr>
          <a:xfrm>
            <a:off x="3048427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5" name="Google Shape;255;p39"/>
          <p:cNvSpPr/>
          <p:nvPr>
            <p:ph idx="5" type="pic"/>
          </p:nvPr>
        </p:nvSpPr>
        <p:spPr>
          <a:xfrm>
            <a:off x="0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6" name="Google Shape;256;p39"/>
          <p:cNvSpPr/>
          <p:nvPr>
            <p:ph idx="6" type="pic"/>
          </p:nvPr>
        </p:nvSpPr>
        <p:spPr>
          <a:xfrm>
            <a:off x="3048427" y="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39"/>
          <p:cNvSpPr/>
          <p:nvPr>
            <p:ph idx="7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521528" y="1226192"/>
            <a:ext cx="1890241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gress">
  <p:cSld name="Progress">
    <p:bg>
      <p:bgPr>
        <a:solidFill>
          <a:schemeClr val="dk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" name="Google Shape;263;p40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0"/>
          <p:cNvSpPr txBox="1"/>
          <p:nvPr>
            <p:ph idx="3" type="body"/>
          </p:nvPr>
        </p:nvSpPr>
        <p:spPr>
          <a:xfrm>
            <a:off x="1331206" y="3123009"/>
            <a:ext cx="6481593" cy="540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65" name="Google Shape;265;p40"/>
          <p:cNvSpPr/>
          <p:nvPr>
            <p:ph idx="4" type="chart"/>
          </p:nvPr>
        </p:nvSpPr>
        <p:spPr>
          <a:xfrm>
            <a:off x="1331206" y="2031802"/>
            <a:ext cx="6481593" cy="820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io">
  <p:cSld name="Ratio">
    <p:bg>
      <p:bgPr>
        <a:solidFill>
          <a:schemeClr val="dk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8" name="Google Shape;268;p41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1330908" y="2842022"/>
            <a:ext cx="2694704" cy="108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3" type="body"/>
          </p:nvPr>
        </p:nvSpPr>
        <p:spPr>
          <a:xfrm>
            <a:off x="5111987" y="2842022"/>
            <a:ext cx="2700812" cy="108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1" name="Google Shape;271;p41"/>
          <p:cNvSpPr txBox="1"/>
          <p:nvPr>
            <p:ph idx="4" type="body"/>
          </p:nvPr>
        </p:nvSpPr>
        <p:spPr>
          <a:xfrm>
            <a:off x="1330908" y="1491853"/>
            <a:ext cx="2694704" cy="1350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5" type="body"/>
          </p:nvPr>
        </p:nvSpPr>
        <p:spPr>
          <a:xfrm>
            <a:off x="5112284" y="1491853"/>
            <a:ext cx="2694704" cy="1350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6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information">
  <p:cSld name="Numeric information">
    <p:bg>
      <p:bgPr>
        <a:solidFill>
          <a:schemeClr val="dk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6" name="Google Shape;276;p42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1613063" y="3111897"/>
            <a:ext cx="5929447" cy="540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78" name="Google Shape;278;p42"/>
          <p:cNvSpPr txBox="1"/>
          <p:nvPr>
            <p:ph idx="3" type="body"/>
          </p:nvPr>
        </p:nvSpPr>
        <p:spPr>
          <a:xfrm>
            <a:off x="1601347" y="1491853"/>
            <a:ext cx="5941311" cy="1350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5000" spcFirstLastPara="1" rIns="135000" wrap="square" tIns="2025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800"/>
              <a:buFont typeface="Arial"/>
              <a:buNone/>
              <a:defRPr b="1" i="0" sz="98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olumn chart">
    <p:bg>
      <p:bgPr>
        <a:solidFill>
          <a:schemeClr val="dk2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1" name="Google Shape;281;p43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4841994" y="2581108"/>
            <a:ext cx="3240498" cy="135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83" name="Google Shape;283;p43"/>
          <p:cNvSpPr/>
          <p:nvPr>
            <p:ph idx="3" type="chart"/>
          </p:nvPr>
        </p:nvSpPr>
        <p:spPr>
          <a:xfrm>
            <a:off x="791222" y="951309"/>
            <a:ext cx="3645239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84" name="Google Shape;284;p43"/>
          <p:cNvSpPr txBox="1"/>
          <p:nvPr>
            <p:ph idx="4" type="body"/>
          </p:nvPr>
        </p:nvSpPr>
        <p:spPr>
          <a:xfrm>
            <a:off x="4841994" y="1138083"/>
            <a:ext cx="3240498" cy="116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">
  <p:cSld name="Bar chart">
    <p:bg>
      <p:bgPr>
        <a:solidFill>
          <a:schemeClr val="dk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>
            <p:ph idx="2" type="chart"/>
          </p:nvPr>
        </p:nvSpPr>
        <p:spPr>
          <a:xfrm>
            <a:off x="4572300" y="951309"/>
            <a:ext cx="3914352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8" name="Google Shape;288;p44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791520" y="2581108"/>
            <a:ext cx="3240498" cy="135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90" name="Google Shape;290;p44"/>
          <p:cNvSpPr txBox="1"/>
          <p:nvPr>
            <p:ph idx="4" type="body"/>
          </p:nvPr>
        </p:nvSpPr>
        <p:spPr>
          <a:xfrm>
            <a:off x="791520" y="1138083"/>
            <a:ext cx="3240498" cy="116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chart">
  <p:cSld name="Line chart">
    <p:bg>
      <p:bgPr>
        <a:solidFill>
          <a:schemeClr val="dk2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3" name="Google Shape;293;p45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4841994" y="2581108"/>
            <a:ext cx="3240498" cy="1350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95" name="Google Shape;295;p45"/>
          <p:cNvSpPr/>
          <p:nvPr>
            <p:ph idx="3" type="chart"/>
          </p:nvPr>
        </p:nvSpPr>
        <p:spPr>
          <a:xfrm>
            <a:off x="791222" y="951309"/>
            <a:ext cx="3645239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96" name="Google Shape;296;p45"/>
          <p:cNvSpPr txBox="1"/>
          <p:nvPr>
            <p:ph idx="4" type="body"/>
          </p:nvPr>
        </p:nvSpPr>
        <p:spPr>
          <a:xfrm>
            <a:off x="4841994" y="1138083"/>
            <a:ext cx="3240498" cy="116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ea chart">
  <p:cSld name="Area chart">
    <p:bg>
      <p:bgPr>
        <a:solidFill>
          <a:schemeClr val="dk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/>
          <p:nvPr>
            <p:ph idx="2" type="chart"/>
          </p:nvPr>
        </p:nvSpPr>
        <p:spPr>
          <a:xfrm>
            <a:off x="4437254" y="951309"/>
            <a:ext cx="3645239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0" name="Google Shape;300;p46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791520" y="2581108"/>
            <a:ext cx="3240498" cy="1330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4" type="body"/>
          </p:nvPr>
        </p:nvSpPr>
        <p:spPr>
          <a:xfrm>
            <a:off x="791520" y="1138083"/>
            <a:ext cx="3240498" cy="116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Pie chart">
    <p:bg>
      <p:bgPr>
        <a:solidFill>
          <a:schemeClr val="dk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5" name="Google Shape;305;p47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7"/>
          <p:cNvSpPr/>
          <p:nvPr>
            <p:ph idx="3" type="chart"/>
          </p:nvPr>
        </p:nvSpPr>
        <p:spPr>
          <a:xfrm>
            <a:off x="2951753" y="1491853"/>
            <a:ext cx="4050772" cy="3224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hare">
  <p:cSld name="Market share">
    <p:bg>
      <p:bgPr>
        <a:solidFill>
          <a:schemeClr val="dk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48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8"/>
          <p:cNvSpPr/>
          <p:nvPr>
            <p:ph idx="3" type="chart"/>
          </p:nvPr>
        </p:nvSpPr>
        <p:spPr>
          <a:xfrm>
            <a:off x="791222" y="1356717"/>
            <a:ext cx="2430225" cy="243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12" name="Google Shape;312;p48"/>
          <p:cNvSpPr/>
          <p:nvPr>
            <p:ph idx="4" type="chart"/>
          </p:nvPr>
        </p:nvSpPr>
        <p:spPr>
          <a:xfrm>
            <a:off x="5922111" y="1356717"/>
            <a:ext cx="2430225" cy="243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13" name="Google Shape;313;p48"/>
          <p:cNvSpPr/>
          <p:nvPr>
            <p:ph idx="5" type="chart"/>
          </p:nvPr>
        </p:nvSpPr>
        <p:spPr>
          <a:xfrm>
            <a:off x="3356890" y="1356717"/>
            <a:ext cx="2430225" cy="2430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idx="6" type="body"/>
          </p:nvPr>
        </p:nvSpPr>
        <p:spPr>
          <a:xfrm>
            <a:off x="926069" y="3659355"/>
            <a:ext cx="2160531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16" name="Google Shape;316;p48"/>
          <p:cNvSpPr txBox="1"/>
          <p:nvPr>
            <p:ph idx="7" type="body"/>
          </p:nvPr>
        </p:nvSpPr>
        <p:spPr>
          <a:xfrm>
            <a:off x="6056958" y="3659355"/>
            <a:ext cx="2160531" cy="484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idx="8" type="body"/>
          </p:nvPr>
        </p:nvSpPr>
        <p:spPr>
          <a:xfrm>
            <a:off x="3491737" y="3659355"/>
            <a:ext cx="2160531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items">
  <p:cSld name="List of items">
    <p:bg>
      <p:bgPr>
        <a:solidFill>
          <a:schemeClr val="dk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795306" y="2302328"/>
            <a:ext cx="1890124" cy="1890000"/>
          </a:xfrm>
          <a:prstGeom prst="rect">
            <a:avLst/>
          </a:prstGeom>
          <a:solidFill>
            <a:schemeClr val="accent2">
              <a:alpha val="89803"/>
            </a:schemeClr>
          </a:solidFill>
          <a:ln cap="flat" cmpd="sng" w="25400">
            <a:solidFill>
              <a:srgbClr val="FFCB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9025" lIns="270000" spcFirstLastPara="1" rIns="270000" wrap="square" tIns="270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20" name="Google Shape;320;p49"/>
          <p:cNvSpPr txBox="1"/>
          <p:nvPr>
            <p:ph idx="2" type="body"/>
          </p:nvPr>
        </p:nvSpPr>
        <p:spPr>
          <a:xfrm>
            <a:off x="2411614" y="1491699"/>
            <a:ext cx="3240213" cy="3240000"/>
          </a:xfrm>
          <a:prstGeom prst="rect">
            <a:avLst/>
          </a:prstGeom>
          <a:solidFill>
            <a:schemeClr val="accent3">
              <a:alpha val="89803"/>
            </a:schemeClr>
          </a:solidFill>
          <a:ln cap="flat" cmpd="sng" w="25400">
            <a:solidFill>
              <a:srgbClr val="B0F2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5050" lIns="405025" spcFirstLastPara="1" rIns="405025" wrap="square" tIns="40502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Font typeface="Arial"/>
              <a:buNone/>
              <a:defRPr b="1" i="0" sz="69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idx="3" type="body"/>
          </p:nvPr>
        </p:nvSpPr>
        <p:spPr>
          <a:xfrm>
            <a:off x="5252617" y="2842139"/>
            <a:ext cx="1890124" cy="1890000"/>
          </a:xfrm>
          <a:prstGeom prst="rect">
            <a:avLst/>
          </a:prstGeom>
          <a:solidFill>
            <a:schemeClr val="accent4">
              <a:alpha val="89803"/>
            </a:schemeClr>
          </a:solidFill>
          <a:ln cap="flat" cmpd="sng" w="25400">
            <a:solidFill>
              <a:srgbClr val="EA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9025" lIns="270000" spcFirstLastPara="1" rIns="270000" wrap="square" tIns="270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idx="4" type="body"/>
          </p:nvPr>
        </p:nvSpPr>
        <p:spPr>
          <a:xfrm>
            <a:off x="6194378" y="1222022"/>
            <a:ext cx="2160142" cy="2160000"/>
          </a:xfrm>
          <a:prstGeom prst="rect">
            <a:avLst/>
          </a:prstGeom>
          <a:solidFill>
            <a:schemeClr val="accent1">
              <a:alpha val="89803"/>
            </a:schemeClr>
          </a:solidFill>
          <a:ln cap="flat" cmpd="sng" w="25400">
            <a:solidFill>
              <a:srgbClr val="98D9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80050" lIns="405025" spcFirstLastPara="1" rIns="405025" wrap="square" tIns="40502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1" i="0" sz="47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23" name="Google Shape;323;p49"/>
          <p:cNvSpPr txBox="1"/>
          <p:nvPr>
            <p:ph idx="5" type="body"/>
          </p:nvPr>
        </p:nvSpPr>
        <p:spPr>
          <a:xfrm>
            <a:off x="1065239" y="3253964"/>
            <a:ext cx="1350257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24" name="Google Shape;324;p49"/>
          <p:cNvSpPr txBox="1"/>
          <p:nvPr>
            <p:ph idx="6" type="body"/>
          </p:nvPr>
        </p:nvSpPr>
        <p:spPr>
          <a:xfrm>
            <a:off x="5522550" y="3801785"/>
            <a:ext cx="1350257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25" name="Google Shape;325;p49"/>
          <p:cNvSpPr txBox="1"/>
          <p:nvPr>
            <p:ph idx="7" type="body"/>
          </p:nvPr>
        </p:nvSpPr>
        <p:spPr>
          <a:xfrm>
            <a:off x="2951455" y="3111699"/>
            <a:ext cx="2160531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26" name="Google Shape;326;p49"/>
          <p:cNvSpPr txBox="1"/>
          <p:nvPr>
            <p:ph idx="8" type="body"/>
          </p:nvPr>
        </p:nvSpPr>
        <p:spPr>
          <a:xfrm>
            <a:off x="6464473" y="2301478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8" name="Google Shape;328;p49"/>
          <p:cNvSpPr/>
          <p:nvPr>
            <p:ph idx="9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9"/>
          <p:cNvSpPr txBox="1"/>
          <p:nvPr>
            <p:ph idx="13" type="body"/>
          </p:nvPr>
        </p:nvSpPr>
        <p:spPr>
          <a:xfrm>
            <a:off x="2141777" y="684780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with image">
  <p:cSld name="List with image">
    <p:bg>
      <p:bgPr>
        <a:solidFill>
          <a:schemeClr val="dk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/>
          <p:nvPr>
            <p:ph idx="2" type="pic"/>
          </p:nvPr>
        </p:nvSpPr>
        <p:spPr>
          <a:xfrm>
            <a:off x="5112284" y="0"/>
            <a:ext cx="4031721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32" name="Google Shape;332;p50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3" name="Google Shape;333;p50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0"/>
          <p:cNvSpPr txBox="1"/>
          <p:nvPr>
            <p:ph idx="1" type="body"/>
          </p:nvPr>
        </p:nvSpPr>
        <p:spPr>
          <a:xfrm>
            <a:off x="926180" y="3382191"/>
            <a:ext cx="810053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35" name="Google Shape;335;p50"/>
          <p:cNvSpPr txBox="1"/>
          <p:nvPr>
            <p:ph idx="4" type="body"/>
          </p:nvPr>
        </p:nvSpPr>
        <p:spPr>
          <a:xfrm>
            <a:off x="926180" y="2301996"/>
            <a:ext cx="810053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idx="5" type="body"/>
          </p:nvPr>
        </p:nvSpPr>
        <p:spPr>
          <a:xfrm>
            <a:off x="2006742" y="1221581"/>
            <a:ext cx="2430225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idx="6" type="body"/>
          </p:nvPr>
        </p:nvSpPr>
        <p:spPr>
          <a:xfrm>
            <a:off x="2006742" y="3392346"/>
            <a:ext cx="2424782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idx="7" type="body"/>
          </p:nvPr>
        </p:nvSpPr>
        <p:spPr>
          <a:xfrm>
            <a:off x="2006742" y="2306964"/>
            <a:ext cx="2430225" cy="74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idx="8" type="body"/>
          </p:nvPr>
        </p:nvSpPr>
        <p:spPr>
          <a:xfrm>
            <a:off x="926180" y="1221802"/>
            <a:ext cx="810053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images">
  <p:cSld name="List of images">
    <p:bg>
      <p:bgPr>
        <a:solidFill>
          <a:schemeClr val="dk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/>
          <p:nvPr>
            <p:ph idx="2" type="pic"/>
          </p:nvPr>
        </p:nvSpPr>
        <p:spPr>
          <a:xfrm>
            <a:off x="926574" y="1491852"/>
            <a:ext cx="1890000" cy="1890118"/>
          </a:xfrm>
          <a:prstGeom prst="roundRect">
            <a:avLst>
              <a:gd fmla="val 15210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1"/>
          <p:cNvSpPr/>
          <p:nvPr>
            <p:ph idx="3" type="pic"/>
          </p:nvPr>
        </p:nvSpPr>
        <p:spPr>
          <a:xfrm>
            <a:off x="6327158" y="1491852"/>
            <a:ext cx="1890000" cy="1890118"/>
          </a:xfrm>
          <a:prstGeom prst="roundRect">
            <a:avLst>
              <a:gd fmla="val 15210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51"/>
          <p:cNvSpPr/>
          <p:nvPr>
            <p:ph idx="4" type="pic"/>
          </p:nvPr>
        </p:nvSpPr>
        <p:spPr>
          <a:xfrm>
            <a:off x="3627238" y="1491852"/>
            <a:ext cx="1890000" cy="1890118"/>
          </a:xfrm>
          <a:prstGeom prst="roundRect">
            <a:avLst>
              <a:gd fmla="val 15210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51"/>
          <p:cNvSpPr txBox="1"/>
          <p:nvPr>
            <p:ph idx="1" type="body"/>
          </p:nvPr>
        </p:nvSpPr>
        <p:spPr>
          <a:xfrm>
            <a:off x="791371" y="3585877"/>
            <a:ext cx="2160531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5" type="body"/>
          </p:nvPr>
        </p:nvSpPr>
        <p:spPr>
          <a:xfrm>
            <a:off x="2141777" y="684780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7" name="Google Shape;347;p51"/>
          <p:cNvSpPr/>
          <p:nvPr>
            <p:ph idx="6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1"/>
          <p:cNvSpPr txBox="1"/>
          <p:nvPr>
            <p:ph idx="7" type="body"/>
          </p:nvPr>
        </p:nvSpPr>
        <p:spPr>
          <a:xfrm>
            <a:off x="6191954" y="3585877"/>
            <a:ext cx="2160531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49" name="Google Shape;349;p51"/>
          <p:cNvSpPr txBox="1"/>
          <p:nvPr>
            <p:ph idx="8" type="body"/>
          </p:nvPr>
        </p:nvSpPr>
        <p:spPr>
          <a:xfrm>
            <a:off x="3492035" y="3585877"/>
            <a:ext cx="2160531" cy="74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">
  <p:cSld name="Services">
    <p:bg>
      <p:bgPr>
        <a:solidFill>
          <a:schemeClr val="dk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2" name="Google Shape;352;p52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2"/>
          <p:cNvSpPr txBox="1"/>
          <p:nvPr>
            <p:ph idx="1" type="body"/>
          </p:nvPr>
        </p:nvSpPr>
        <p:spPr>
          <a:xfrm>
            <a:off x="386383" y="2571647"/>
            <a:ext cx="2160142" cy="2160000"/>
          </a:xfrm>
          <a:prstGeom prst="rect">
            <a:avLst/>
          </a:prstGeom>
          <a:solidFill>
            <a:schemeClr val="accent1">
              <a:alpha val="89803"/>
            </a:schemeClr>
          </a:solidFill>
          <a:ln cap="flat" cmpd="sng" w="25400">
            <a:solidFill>
              <a:srgbClr val="98D9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54" name="Google Shape;354;p52"/>
          <p:cNvSpPr txBox="1"/>
          <p:nvPr>
            <p:ph idx="3" type="body"/>
          </p:nvPr>
        </p:nvSpPr>
        <p:spPr>
          <a:xfrm>
            <a:off x="656478" y="3696008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55" name="Google Shape;355;p52"/>
          <p:cNvSpPr txBox="1"/>
          <p:nvPr>
            <p:ph idx="4" type="body"/>
          </p:nvPr>
        </p:nvSpPr>
        <p:spPr>
          <a:xfrm>
            <a:off x="2456749" y="1500868"/>
            <a:ext cx="2160142" cy="2160000"/>
          </a:xfrm>
          <a:prstGeom prst="rect">
            <a:avLst/>
          </a:prstGeom>
          <a:solidFill>
            <a:schemeClr val="accent2">
              <a:alpha val="89803"/>
            </a:schemeClr>
          </a:solidFill>
          <a:ln cap="flat" cmpd="sng" w="25400">
            <a:solidFill>
              <a:srgbClr val="FFCB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56" name="Google Shape;356;p52"/>
          <p:cNvSpPr txBox="1"/>
          <p:nvPr>
            <p:ph idx="5" type="body"/>
          </p:nvPr>
        </p:nvSpPr>
        <p:spPr>
          <a:xfrm>
            <a:off x="2726844" y="2612982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idx="6" type="body"/>
          </p:nvPr>
        </p:nvSpPr>
        <p:spPr>
          <a:xfrm>
            <a:off x="4527114" y="2571647"/>
            <a:ext cx="2160142" cy="2160000"/>
          </a:xfrm>
          <a:prstGeom prst="rect">
            <a:avLst/>
          </a:prstGeom>
          <a:solidFill>
            <a:schemeClr val="accent4">
              <a:alpha val="89803"/>
            </a:schemeClr>
          </a:solidFill>
          <a:ln cap="flat" cmpd="sng" w="25400">
            <a:solidFill>
              <a:srgbClr val="EA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58" name="Google Shape;358;p52"/>
          <p:cNvSpPr txBox="1"/>
          <p:nvPr>
            <p:ph idx="7" type="body"/>
          </p:nvPr>
        </p:nvSpPr>
        <p:spPr>
          <a:xfrm>
            <a:off x="4797209" y="3696008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59" name="Google Shape;359;p52"/>
          <p:cNvSpPr txBox="1"/>
          <p:nvPr>
            <p:ph idx="8" type="body"/>
          </p:nvPr>
        </p:nvSpPr>
        <p:spPr>
          <a:xfrm>
            <a:off x="6597480" y="1500868"/>
            <a:ext cx="2160142" cy="2160000"/>
          </a:xfrm>
          <a:prstGeom prst="rect">
            <a:avLst/>
          </a:prstGeom>
          <a:solidFill>
            <a:schemeClr val="accent3">
              <a:alpha val="89803"/>
            </a:schemeClr>
          </a:solidFill>
          <a:ln cap="flat" cmpd="sng" w="25400">
            <a:solidFill>
              <a:srgbClr val="B0F2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b="0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60" name="Google Shape;360;p52"/>
          <p:cNvSpPr txBox="1"/>
          <p:nvPr>
            <p:ph idx="9" type="body"/>
          </p:nvPr>
        </p:nvSpPr>
        <p:spPr>
          <a:xfrm>
            <a:off x="6867575" y="2612982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idx="13" type="body"/>
          </p:nvPr>
        </p:nvSpPr>
        <p:spPr>
          <a:xfrm>
            <a:off x="2141777" y="684780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">
  <p:cSld name="Pricing">
    <p:bg>
      <p:bgPr>
        <a:solidFill>
          <a:schemeClr val="dk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4" name="Google Shape;364;p53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3"/>
          <p:cNvSpPr txBox="1"/>
          <p:nvPr>
            <p:ph idx="1" type="body"/>
          </p:nvPr>
        </p:nvSpPr>
        <p:spPr>
          <a:xfrm>
            <a:off x="795383" y="2575832"/>
            <a:ext cx="1886159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66" name="Google Shape;366;p53"/>
          <p:cNvSpPr txBox="1"/>
          <p:nvPr>
            <p:ph idx="3" type="body"/>
          </p:nvPr>
        </p:nvSpPr>
        <p:spPr>
          <a:xfrm>
            <a:off x="6462541" y="2575832"/>
            <a:ext cx="1884798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4" type="body"/>
          </p:nvPr>
        </p:nvSpPr>
        <p:spPr>
          <a:xfrm>
            <a:off x="3628207" y="2575832"/>
            <a:ext cx="1888775" cy="997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5" type="body"/>
          </p:nvPr>
        </p:nvSpPr>
        <p:spPr>
          <a:xfrm>
            <a:off x="795305" y="3819481"/>
            <a:ext cx="1886159" cy="37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6" type="body"/>
          </p:nvPr>
        </p:nvSpPr>
        <p:spPr>
          <a:xfrm>
            <a:off x="3627912" y="3819481"/>
            <a:ext cx="1888775" cy="37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70" name="Google Shape;370;p53"/>
          <p:cNvSpPr txBox="1"/>
          <p:nvPr>
            <p:ph idx="7" type="body"/>
          </p:nvPr>
        </p:nvSpPr>
        <p:spPr>
          <a:xfrm>
            <a:off x="6462541" y="3819481"/>
            <a:ext cx="1890241" cy="37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71" name="Google Shape;371;p53"/>
          <p:cNvSpPr/>
          <p:nvPr>
            <p:ph idx="8" type="body"/>
          </p:nvPr>
        </p:nvSpPr>
        <p:spPr>
          <a:xfrm>
            <a:off x="791222" y="1761530"/>
            <a:ext cx="1890241" cy="539948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72" name="Google Shape;372;p53"/>
          <p:cNvSpPr/>
          <p:nvPr>
            <p:ph idx="9" type="body"/>
          </p:nvPr>
        </p:nvSpPr>
        <p:spPr>
          <a:xfrm>
            <a:off x="3627180" y="1761530"/>
            <a:ext cx="1890241" cy="539948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73" name="Google Shape;373;p53"/>
          <p:cNvSpPr/>
          <p:nvPr>
            <p:ph idx="13" type="body"/>
          </p:nvPr>
        </p:nvSpPr>
        <p:spPr>
          <a:xfrm>
            <a:off x="6462541" y="1761530"/>
            <a:ext cx="1890241" cy="539948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idx="14" type="body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able">
  <p:cSld name="Vertical table">
    <p:bg>
      <p:bgPr>
        <a:solidFill>
          <a:schemeClr val="dk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7" name="Google Shape;377;p54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4"/>
          <p:cNvSpPr/>
          <p:nvPr>
            <p:ph idx="3" type="tbl"/>
          </p:nvPr>
        </p:nvSpPr>
        <p:spPr>
          <a:xfrm>
            <a:off x="1331206" y="1222772"/>
            <a:ext cx="6481593" cy="29694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 Light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able">
  <p:cSld name="Horizontal table">
    <p:bg>
      <p:bgPr>
        <a:solidFill>
          <a:schemeClr val="dk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1" name="Google Shape;381;p55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55"/>
          <p:cNvSpPr/>
          <p:nvPr>
            <p:ph idx="3" type="tbl"/>
          </p:nvPr>
        </p:nvSpPr>
        <p:spPr>
          <a:xfrm>
            <a:off x="1331206" y="1222772"/>
            <a:ext cx="6481593" cy="2699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 Light"/>
              <a:buNone/>
              <a:defRPr sz="14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dk2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6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6"/>
          <p:cNvSpPr txBox="1"/>
          <p:nvPr>
            <p:ph idx="1" type="body"/>
          </p:nvPr>
        </p:nvSpPr>
        <p:spPr>
          <a:xfrm>
            <a:off x="5921962" y="81652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87" name="Google Shape;387;p56"/>
          <p:cNvSpPr txBox="1"/>
          <p:nvPr>
            <p:ph idx="3" type="body"/>
          </p:nvPr>
        </p:nvSpPr>
        <p:spPr>
          <a:xfrm>
            <a:off x="5921962" y="2166640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88" name="Google Shape;388;p56"/>
          <p:cNvSpPr txBox="1"/>
          <p:nvPr>
            <p:ph idx="4" type="body"/>
          </p:nvPr>
        </p:nvSpPr>
        <p:spPr>
          <a:xfrm>
            <a:off x="5921962" y="3516757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89" name="Google Shape;389;p56"/>
          <p:cNvSpPr/>
          <p:nvPr>
            <p:ph idx="5" type="body"/>
          </p:nvPr>
        </p:nvSpPr>
        <p:spPr>
          <a:xfrm>
            <a:off x="4572197" y="681633"/>
            <a:ext cx="1080071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0" name="Google Shape;390;p56"/>
          <p:cNvSpPr/>
          <p:nvPr>
            <p:ph idx="6" type="body"/>
          </p:nvPr>
        </p:nvSpPr>
        <p:spPr>
          <a:xfrm>
            <a:off x="4572197" y="2031750"/>
            <a:ext cx="1080071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1" name="Google Shape;391;p56"/>
          <p:cNvSpPr/>
          <p:nvPr>
            <p:ph idx="7" type="body"/>
          </p:nvPr>
        </p:nvSpPr>
        <p:spPr>
          <a:xfrm>
            <a:off x="4572197" y="3381867"/>
            <a:ext cx="1080071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2" name="Google Shape;392;p56"/>
          <p:cNvSpPr txBox="1"/>
          <p:nvPr>
            <p:ph idx="8" type="body"/>
          </p:nvPr>
        </p:nvSpPr>
        <p:spPr>
          <a:xfrm>
            <a:off x="796581" y="2305560"/>
            <a:ext cx="3235140" cy="108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56"/>
          <p:cNvSpPr txBox="1"/>
          <p:nvPr>
            <p:ph idx="9" type="body"/>
          </p:nvPr>
        </p:nvSpPr>
        <p:spPr>
          <a:xfrm>
            <a:off x="4572300" y="1321430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56"/>
          <p:cNvSpPr txBox="1"/>
          <p:nvPr>
            <p:ph idx="13" type="body"/>
          </p:nvPr>
        </p:nvSpPr>
        <p:spPr>
          <a:xfrm>
            <a:off x="4572300" y="2672034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5" name="Google Shape;395;p56"/>
          <p:cNvSpPr txBox="1"/>
          <p:nvPr>
            <p:ph idx="14" type="body"/>
          </p:nvPr>
        </p:nvSpPr>
        <p:spPr>
          <a:xfrm>
            <a:off x="4572300" y="4022637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6" name="Google Shape;396;p56"/>
          <p:cNvSpPr txBox="1"/>
          <p:nvPr>
            <p:ph idx="15" type="body"/>
          </p:nvPr>
        </p:nvSpPr>
        <p:spPr>
          <a:xfrm>
            <a:off x="796581" y="1450104"/>
            <a:ext cx="3235140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with image">
  <p:cSld name="Timeline with image">
    <p:bg>
      <p:bgPr>
        <a:solidFill>
          <a:schemeClr val="dk2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/>
          <p:nvPr>
            <p:ph idx="2" type="pic"/>
          </p:nvPr>
        </p:nvSpPr>
        <p:spPr>
          <a:xfrm>
            <a:off x="0" y="0"/>
            <a:ext cx="4031721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9" name="Google Shape;399;p57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0" name="Google Shape;400;p57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7"/>
          <p:cNvSpPr txBox="1"/>
          <p:nvPr>
            <p:ph idx="1" type="body"/>
          </p:nvPr>
        </p:nvSpPr>
        <p:spPr>
          <a:xfrm>
            <a:off x="5921962" y="81652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02" name="Google Shape;402;p57"/>
          <p:cNvSpPr txBox="1"/>
          <p:nvPr>
            <p:ph idx="4" type="body"/>
          </p:nvPr>
        </p:nvSpPr>
        <p:spPr>
          <a:xfrm>
            <a:off x="5921962" y="2166640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03" name="Google Shape;403;p57"/>
          <p:cNvSpPr txBox="1"/>
          <p:nvPr>
            <p:ph idx="5" type="body"/>
          </p:nvPr>
        </p:nvSpPr>
        <p:spPr>
          <a:xfrm>
            <a:off x="5921962" y="3516757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04" name="Google Shape;404;p57"/>
          <p:cNvSpPr/>
          <p:nvPr>
            <p:ph idx="6" type="body"/>
          </p:nvPr>
        </p:nvSpPr>
        <p:spPr>
          <a:xfrm>
            <a:off x="4572197" y="681633"/>
            <a:ext cx="1080071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05" name="Google Shape;405;p57"/>
          <p:cNvSpPr/>
          <p:nvPr>
            <p:ph idx="7" type="body"/>
          </p:nvPr>
        </p:nvSpPr>
        <p:spPr>
          <a:xfrm>
            <a:off x="4572197" y="2031750"/>
            <a:ext cx="1080071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06" name="Google Shape;406;p57"/>
          <p:cNvSpPr/>
          <p:nvPr>
            <p:ph idx="8" type="body"/>
          </p:nvPr>
        </p:nvSpPr>
        <p:spPr>
          <a:xfrm>
            <a:off x="4572197" y="3381867"/>
            <a:ext cx="1080071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07" name="Google Shape;407;p57"/>
          <p:cNvSpPr txBox="1"/>
          <p:nvPr>
            <p:ph idx="9" type="body"/>
          </p:nvPr>
        </p:nvSpPr>
        <p:spPr>
          <a:xfrm>
            <a:off x="4572300" y="1321430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08" name="Google Shape;408;p57"/>
          <p:cNvSpPr txBox="1"/>
          <p:nvPr>
            <p:ph idx="13" type="body"/>
          </p:nvPr>
        </p:nvSpPr>
        <p:spPr>
          <a:xfrm>
            <a:off x="4572300" y="2672034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09" name="Google Shape;409;p57"/>
          <p:cNvSpPr txBox="1"/>
          <p:nvPr>
            <p:ph idx="14" type="body"/>
          </p:nvPr>
        </p:nvSpPr>
        <p:spPr>
          <a:xfrm>
            <a:off x="4572300" y="4022637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imeline">
  <p:cSld name="Horizontal timeline">
    <p:bg>
      <p:bgPr>
        <a:solidFill>
          <a:schemeClr val="dk2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2" name="Google Shape;412;p58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8"/>
          <p:cNvSpPr txBox="1"/>
          <p:nvPr>
            <p:ph idx="1" type="body"/>
          </p:nvPr>
        </p:nvSpPr>
        <p:spPr>
          <a:xfrm>
            <a:off x="791818" y="311110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14" name="Google Shape;414;p58"/>
          <p:cNvSpPr txBox="1"/>
          <p:nvPr>
            <p:ph idx="3" type="body"/>
          </p:nvPr>
        </p:nvSpPr>
        <p:spPr>
          <a:xfrm>
            <a:off x="3492035" y="311110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15" name="Google Shape;415;p58"/>
          <p:cNvSpPr txBox="1"/>
          <p:nvPr>
            <p:ph idx="4" type="body"/>
          </p:nvPr>
        </p:nvSpPr>
        <p:spPr>
          <a:xfrm>
            <a:off x="6192744" y="311110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16" name="Google Shape;416;p58"/>
          <p:cNvSpPr/>
          <p:nvPr>
            <p:ph idx="5" type="body"/>
          </p:nvPr>
        </p:nvSpPr>
        <p:spPr>
          <a:xfrm>
            <a:off x="1331750" y="1760934"/>
            <a:ext cx="1080071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17" name="Google Shape;417;p58"/>
          <p:cNvSpPr/>
          <p:nvPr>
            <p:ph idx="6" type="body"/>
          </p:nvPr>
        </p:nvSpPr>
        <p:spPr>
          <a:xfrm>
            <a:off x="4031721" y="1760934"/>
            <a:ext cx="1080071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18" name="Google Shape;418;p58"/>
          <p:cNvSpPr/>
          <p:nvPr>
            <p:ph idx="7" type="body"/>
          </p:nvPr>
        </p:nvSpPr>
        <p:spPr>
          <a:xfrm>
            <a:off x="6732728" y="1761478"/>
            <a:ext cx="1080071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19" name="Google Shape;419;p58"/>
          <p:cNvSpPr txBox="1"/>
          <p:nvPr>
            <p:ph idx="8" type="body"/>
          </p:nvPr>
        </p:nvSpPr>
        <p:spPr>
          <a:xfrm>
            <a:off x="1331853" y="2400732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0" name="Google Shape;420;p58"/>
          <p:cNvSpPr txBox="1"/>
          <p:nvPr>
            <p:ph idx="9" type="body"/>
          </p:nvPr>
        </p:nvSpPr>
        <p:spPr>
          <a:xfrm>
            <a:off x="4031824" y="2401218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1" name="Google Shape;421;p58"/>
          <p:cNvSpPr txBox="1"/>
          <p:nvPr>
            <p:ph idx="13" type="body"/>
          </p:nvPr>
        </p:nvSpPr>
        <p:spPr>
          <a:xfrm>
            <a:off x="6732831" y="2402248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2" name="Google Shape;422;p58"/>
          <p:cNvSpPr txBox="1"/>
          <p:nvPr>
            <p:ph idx="14" type="body"/>
          </p:nvPr>
        </p:nvSpPr>
        <p:spPr>
          <a:xfrm>
            <a:off x="2141480" y="684780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imeline with image">
  <p:cSld name="Horizontal timeline with image">
    <p:bg>
      <p:bgPr>
        <a:solidFill>
          <a:schemeClr val="dk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/>
          <p:nvPr>
            <p:ph idx="2" type="pic"/>
          </p:nvPr>
        </p:nvSpPr>
        <p:spPr>
          <a:xfrm>
            <a:off x="0" y="0"/>
            <a:ext cx="9144005" cy="176153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25" name="Google Shape;425;p59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6" name="Google Shape;426;p59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9"/>
          <p:cNvSpPr txBox="1"/>
          <p:nvPr>
            <p:ph idx="1" type="body"/>
          </p:nvPr>
        </p:nvSpPr>
        <p:spPr>
          <a:xfrm>
            <a:off x="791818" y="3386018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59"/>
          <p:cNvSpPr txBox="1"/>
          <p:nvPr>
            <p:ph idx="4" type="body"/>
          </p:nvPr>
        </p:nvSpPr>
        <p:spPr>
          <a:xfrm>
            <a:off x="3492035" y="3386018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59"/>
          <p:cNvSpPr txBox="1"/>
          <p:nvPr>
            <p:ph idx="5" type="body"/>
          </p:nvPr>
        </p:nvSpPr>
        <p:spPr>
          <a:xfrm>
            <a:off x="6192744" y="3386018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0" name="Google Shape;430;p59"/>
          <p:cNvSpPr/>
          <p:nvPr>
            <p:ph idx="6" type="body"/>
          </p:nvPr>
        </p:nvSpPr>
        <p:spPr>
          <a:xfrm>
            <a:off x="1331750" y="2035850"/>
            <a:ext cx="1080071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59"/>
          <p:cNvSpPr/>
          <p:nvPr>
            <p:ph idx="7" type="body"/>
          </p:nvPr>
        </p:nvSpPr>
        <p:spPr>
          <a:xfrm>
            <a:off x="4031721" y="2035850"/>
            <a:ext cx="1080071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2" name="Google Shape;432;p59"/>
          <p:cNvSpPr/>
          <p:nvPr>
            <p:ph idx="8" type="body"/>
          </p:nvPr>
        </p:nvSpPr>
        <p:spPr>
          <a:xfrm>
            <a:off x="6732728" y="2036394"/>
            <a:ext cx="1080071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3" name="Google Shape;433;p59"/>
          <p:cNvSpPr txBox="1"/>
          <p:nvPr>
            <p:ph idx="9" type="body"/>
          </p:nvPr>
        </p:nvSpPr>
        <p:spPr>
          <a:xfrm>
            <a:off x="1331853" y="2675647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4" name="Google Shape;434;p59"/>
          <p:cNvSpPr txBox="1"/>
          <p:nvPr>
            <p:ph idx="13" type="body"/>
          </p:nvPr>
        </p:nvSpPr>
        <p:spPr>
          <a:xfrm>
            <a:off x="4031824" y="2676133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5" name="Google Shape;435;p59"/>
          <p:cNvSpPr txBox="1"/>
          <p:nvPr>
            <p:ph idx="14" type="body"/>
          </p:nvPr>
        </p:nvSpPr>
        <p:spPr>
          <a:xfrm>
            <a:off x="6732831" y="2677164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bg>
      <p:bgPr>
        <a:solidFill>
          <a:schemeClr val="dk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/>
          <p:nvPr>
            <p:ph idx="2" type="pic"/>
          </p:nvPr>
        </p:nvSpPr>
        <p:spPr>
          <a:xfrm>
            <a:off x="1061357" y="960525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8" name="Google Shape;438;p60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9" name="Google Shape;439;p60"/>
          <p:cNvSpPr/>
          <p:nvPr>
            <p:ph idx="3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60"/>
          <p:cNvSpPr txBox="1"/>
          <p:nvPr>
            <p:ph idx="1" type="body"/>
          </p:nvPr>
        </p:nvSpPr>
        <p:spPr>
          <a:xfrm>
            <a:off x="4841994" y="1719780"/>
            <a:ext cx="3240499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41" name="Google Shape;441;p60"/>
          <p:cNvSpPr txBox="1"/>
          <p:nvPr>
            <p:ph idx="4" type="body"/>
          </p:nvPr>
        </p:nvSpPr>
        <p:spPr>
          <a:xfrm>
            <a:off x="4841995" y="2572600"/>
            <a:ext cx="3240498" cy="540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 to action">
  <p:cSld name="Call to action">
    <p:bg>
      <p:bgPr>
        <a:solidFill>
          <a:schemeClr val="dk2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4" name="Google Shape;444;p61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61"/>
          <p:cNvSpPr/>
          <p:nvPr>
            <p:ph idx="3" type="pic"/>
          </p:nvPr>
        </p:nvSpPr>
        <p:spPr>
          <a:xfrm>
            <a:off x="791222" y="2302073"/>
            <a:ext cx="7560496" cy="2159794"/>
          </a:xfrm>
          <a:prstGeom prst="roundRect">
            <a:avLst>
              <a:gd fmla="val 15556" name="adj"/>
            </a:avLst>
          </a:prstGeom>
          <a:solidFill>
            <a:srgbClr val="D8D8D8"/>
          </a:solidFill>
          <a:ln cap="flat" cmpd="sng" w="25400">
            <a:solidFill>
              <a:srgbClr val="FFCB9A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61"/>
          <p:cNvSpPr txBox="1"/>
          <p:nvPr>
            <p:ph idx="1" type="body"/>
          </p:nvPr>
        </p:nvSpPr>
        <p:spPr>
          <a:xfrm>
            <a:off x="1871785" y="1491456"/>
            <a:ext cx="5400434" cy="540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47" name="Google Shape;447;p61"/>
          <p:cNvSpPr txBox="1"/>
          <p:nvPr>
            <p:ph idx="4" type="body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cations">
  <p:cSld name="Locations">
    <p:bg>
      <p:bgPr>
        <a:solidFill>
          <a:schemeClr val="dk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0" name="Google Shape;450;p62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2"/>
          <p:cNvSpPr txBox="1"/>
          <p:nvPr>
            <p:ph idx="1" type="body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52" name="Google Shape;452;p62"/>
          <p:cNvSpPr txBox="1"/>
          <p:nvPr>
            <p:ph idx="3" type="body"/>
          </p:nvPr>
        </p:nvSpPr>
        <p:spPr>
          <a:xfrm>
            <a:off x="2850868" y="2445912"/>
            <a:ext cx="775504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53" name="Google Shape;453;p62"/>
          <p:cNvSpPr txBox="1"/>
          <p:nvPr>
            <p:ph idx="4" type="body"/>
          </p:nvPr>
        </p:nvSpPr>
        <p:spPr>
          <a:xfrm>
            <a:off x="4556974" y="2813132"/>
            <a:ext cx="462897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54" name="Google Shape;454;p62"/>
          <p:cNvSpPr txBox="1"/>
          <p:nvPr>
            <p:ph idx="5" type="body"/>
          </p:nvPr>
        </p:nvSpPr>
        <p:spPr>
          <a:xfrm>
            <a:off x="3924847" y="2275880"/>
            <a:ext cx="628819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llow us">
  <p:cSld name="Follow us">
    <p:bg>
      <p:bgPr>
        <a:solidFill>
          <a:schemeClr val="dk2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/>
          <p:nvPr>
            <p:ph idx="1" type="body"/>
          </p:nvPr>
        </p:nvSpPr>
        <p:spPr>
          <a:xfrm>
            <a:off x="1533888" y="2031802"/>
            <a:ext cx="1215080" cy="1215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BBD6EE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57" name="Google Shape;457;p63"/>
          <p:cNvSpPr/>
          <p:nvPr>
            <p:ph idx="2" type="body"/>
          </p:nvPr>
        </p:nvSpPr>
        <p:spPr>
          <a:xfrm>
            <a:off x="3936178" y="2031802"/>
            <a:ext cx="1215080" cy="12150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EAB0FE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58" name="Google Shape;458;p63"/>
          <p:cNvSpPr/>
          <p:nvPr>
            <p:ph idx="3" type="body"/>
          </p:nvPr>
        </p:nvSpPr>
        <p:spPr>
          <a:xfrm>
            <a:off x="6394985" y="2031802"/>
            <a:ext cx="1215080" cy="12150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FFCB9A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59" name="Google Shape;459;p63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0" name="Google Shape;460;p63"/>
          <p:cNvSpPr/>
          <p:nvPr>
            <p:ph idx="4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63"/>
          <p:cNvSpPr txBox="1"/>
          <p:nvPr>
            <p:ph idx="5" type="body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62" name="Google Shape;462;p63"/>
          <p:cNvSpPr txBox="1"/>
          <p:nvPr>
            <p:ph idx="6" type="body"/>
          </p:nvPr>
        </p:nvSpPr>
        <p:spPr>
          <a:xfrm>
            <a:off x="1331375" y="3381971"/>
            <a:ext cx="16201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63" name="Google Shape;463;p63"/>
          <p:cNvSpPr txBox="1"/>
          <p:nvPr>
            <p:ph idx="7" type="body"/>
          </p:nvPr>
        </p:nvSpPr>
        <p:spPr>
          <a:xfrm>
            <a:off x="3762026" y="3381971"/>
            <a:ext cx="16199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64" name="Google Shape;464;p63"/>
          <p:cNvSpPr txBox="1"/>
          <p:nvPr>
            <p:ph idx="8" type="body"/>
          </p:nvPr>
        </p:nvSpPr>
        <p:spPr>
          <a:xfrm>
            <a:off x="6192013" y="3381971"/>
            <a:ext cx="16203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s">
  <p:cSld name="Contacts">
    <p:bg>
      <p:bgPr>
        <a:solidFill>
          <a:schemeClr val="dk2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7" name="Google Shape;467;p64"/>
          <p:cNvSpPr/>
          <p:nvPr>
            <p:ph idx="2" type="pic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64"/>
          <p:cNvSpPr txBox="1"/>
          <p:nvPr>
            <p:ph idx="1" type="body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69" name="Google Shape;469;p64"/>
          <p:cNvSpPr txBox="1"/>
          <p:nvPr>
            <p:ph idx="3" type="body"/>
          </p:nvPr>
        </p:nvSpPr>
        <p:spPr>
          <a:xfrm>
            <a:off x="3221448" y="2052503"/>
            <a:ext cx="351078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0" name="Google Shape;470;p64"/>
          <p:cNvSpPr txBox="1"/>
          <p:nvPr>
            <p:ph idx="4" type="body"/>
          </p:nvPr>
        </p:nvSpPr>
        <p:spPr>
          <a:xfrm>
            <a:off x="3221448" y="2999584"/>
            <a:ext cx="351078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1" name="Google Shape;471;p64"/>
          <p:cNvSpPr txBox="1"/>
          <p:nvPr>
            <p:ph idx="5" type="body"/>
          </p:nvPr>
        </p:nvSpPr>
        <p:spPr>
          <a:xfrm>
            <a:off x="3221448" y="3945796"/>
            <a:ext cx="3510788" cy="24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64"/>
          <p:cNvSpPr txBox="1"/>
          <p:nvPr>
            <p:ph idx="6" type="body"/>
          </p:nvPr>
        </p:nvSpPr>
        <p:spPr>
          <a:xfrm>
            <a:off x="3221448" y="1761802"/>
            <a:ext cx="3510788" cy="2077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64"/>
          <p:cNvSpPr txBox="1"/>
          <p:nvPr>
            <p:ph idx="7" type="body"/>
          </p:nvPr>
        </p:nvSpPr>
        <p:spPr>
          <a:xfrm>
            <a:off x="3221448" y="2708883"/>
            <a:ext cx="3510788" cy="2077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64"/>
          <p:cNvSpPr txBox="1"/>
          <p:nvPr>
            <p:ph idx="8" type="body"/>
          </p:nvPr>
        </p:nvSpPr>
        <p:spPr>
          <a:xfrm>
            <a:off x="3221448" y="3655095"/>
            <a:ext cx="3510788" cy="2077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5" name="Google Shape;475;p64"/>
          <p:cNvSpPr/>
          <p:nvPr>
            <p:ph idx="9" type="body"/>
          </p:nvPr>
        </p:nvSpPr>
        <p:spPr>
          <a:xfrm>
            <a:off x="2411310" y="1694302"/>
            <a:ext cx="675044" cy="67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64"/>
          <p:cNvSpPr/>
          <p:nvPr>
            <p:ph idx="13" type="body"/>
          </p:nvPr>
        </p:nvSpPr>
        <p:spPr>
          <a:xfrm>
            <a:off x="2411310" y="2639360"/>
            <a:ext cx="675044" cy="67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7" name="Google Shape;477;p64"/>
          <p:cNvSpPr/>
          <p:nvPr>
            <p:ph idx="14" type="body"/>
          </p:nvPr>
        </p:nvSpPr>
        <p:spPr>
          <a:xfrm>
            <a:off x="2411310" y="3584419"/>
            <a:ext cx="675044" cy="675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Title Slide" type="title">
  <p:cSld name="TITLE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/>
          <p:nvPr>
            <p:ph type="ctrTitle"/>
          </p:nvPr>
        </p:nvSpPr>
        <p:spPr>
          <a:xfrm>
            <a:off x="1143001" y="841772"/>
            <a:ext cx="6858004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pace Grotesk"/>
              <a:buNone/>
              <a:defRPr b="1" i="0" sz="45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80" name="Google Shape;480;p65"/>
          <p:cNvSpPr txBox="1"/>
          <p:nvPr>
            <p:ph idx="1" type="subTitle"/>
          </p:nvPr>
        </p:nvSpPr>
        <p:spPr>
          <a:xfrm>
            <a:off x="1143001" y="2701528"/>
            <a:ext cx="6858004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1" name="Google Shape;481;p65"/>
          <p:cNvSpPr txBox="1"/>
          <p:nvPr>
            <p:ph idx="10" type="dt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2" name="Google Shape;482;p65"/>
          <p:cNvSpPr txBox="1"/>
          <p:nvPr>
            <p:ph idx="11" type="ftr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65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/>
          <p:nvPr>
            <p:ph type="title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b="1" i="0" sz="33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486" name="Google Shape;486;p66"/>
          <p:cNvSpPr txBox="1"/>
          <p:nvPr>
            <p:ph idx="1" type="body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7" name="Google Shape;487;p66"/>
          <p:cNvSpPr txBox="1"/>
          <p:nvPr>
            <p:ph idx="10" type="dt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66"/>
          <p:cNvSpPr txBox="1"/>
          <p:nvPr>
            <p:ph idx="11" type="ftr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9" name="Google Shape;489;p66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dk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>
            <p:ph idx="1" type="body"/>
          </p:nvPr>
        </p:nvSpPr>
        <p:spPr>
          <a:xfrm>
            <a:off x="1062107" y="2574247"/>
            <a:ext cx="702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spAutoFit/>
          </a:bodyPr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94" name="Google Shape;494;p68"/>
          <p:cNvSpPr/>
          <p:nvPr>
            <p:ph idx="2" type="body"/>
          </p:nvPr>
        </p:nvSpPr>
        <p:spPr>
          <a:xfrm>
            <a:off x="3690074" y="4531307"/>
            <a:ext cx="337500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95" name="Google Shape;495;p68"/>
          <p:cNvSpPr/>
          <p:nvPr>
            <p:ph idx="3" type="body"/>
          </p:nvPr>
        </p:nvSpPr>
        <p:spPr>
          <a:xfrm>
            <a:off x="6732235" y="4531265"/>
            <a:ext cx="337500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96" name="Google Shape;496;p68"/>
          <p:cNvSpPr txBox="1"/>
          <p:nvPr>
            <p:ph idx="4" type="body"/>
          </p:nvPr>
        </p:nvSpPr>
        <p:spPr>
          <a:xfrm>
            <a:off x="949139" y="4614563"/>
            <a:ext cx="14484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97" name="Google Shape;497;p68"/>
          <p:cNvSpPr txBox="1"/>
          <p:nvPr>
            <p:ph idx="5" type="body"/>
          </p:nvPr>
        </p:nvSpPr>
        <p:spPr>
          <a:xfrm>
            <a:off x="4118281" y="4614563"/>
            <a:ext cx="17298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98" name="Google Shape;498;p68"/>
          <p:cNvSpPr txBox="1"/>
          <p:nvPr>
            <p:ph idx="6" type="body"/>
          </p:nvPr>
        </p:nvSpPr>
        <p:spPr>
          <a:xfrm>
            <a:off x="7160442" y="4614563"/>
            <a:ext cx="14478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99" name="Google Shape;499;p68"/>
          <p:cNvSpPr txBox="1"/>
          <p:nvPr>
            <p:ph idx="7" type="body"/>
          </p:nvPr>
        </p:nvSpPr>
        <p:spPr>
          <a:xfrm>
            <a:off x="1061512" y="1671468"/>
            <a:ext cx="70209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00" name="Google Shape;500;p68"/>
          <p:cNvSpPr/>
          <p:nvPr>
            <p:ph idx="8" type="body"/>
          </p:nvPr>
        </p:nvSpPr>
        <p:spPr>
          <a:xfrm>
            <a:off x="521528" y="4531265"/>
            <a:ext cx="337500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01" name="Google Shape;501;p68"/>
          <p:cNvSpPr/>
          <p:nvPr>
            <p:ph idx="9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solidFill>
          <a:schemeClr val="dk2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"/>
          <p:cNvSpPr txBox="1"/>
          <p:nvPr>
            <p:ph idx="1" type="body"/>
          </p:nvPr>
        </p:nvSpPr>
        <p:spPr>
          <a:xfrm>
            <a:off x="2141480" y="1765612"/>
            <a:ext cx="35103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04" name="Google Shape;504;p69"/>
          <p:cNvSpPr txBox="1"/>
          <p:nvPr>
            <p:ph idx="2" type="body"/>
          </p:nvPr>
        </p:nvSpPr>
        <p:spPr>
          <a:xfrm>
            <a:off x="6732235" y="1765612"/>
            <a:ext cx="5400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05" name="Google Shape;505;p69"/>
          <p:cNvSpPr txBox="1"/>
          <p:nvPr>
            <p:ph idx="3" type="body"/>
          </p:nvPr>
        </p:nvSpPr>
        <p:spPr>
          <a:xfrm>
            <a:off x="1871488" y="685062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06" name="Google Shape;506;p69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7" name="Google Shape;507;p69"/>
          <p:cNvSpPr/>
          <p:nvPr>
            <p:ph idx="4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dk2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>
            <p:ph idx="1" type="body"/>
          </p:nvPr>
        </p:nvSpPr>
        <p:spPr>
          <a:xfrm>
            <a:off x="791714" y="1769081"/>
            <a:ext cx="1080000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75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0" name="Google Shape;510;p70"/>
          <p:cNvSpPr txBox="1"/>
          <p:nvPr>
            <p:ph idx="2" type="body"/>
          </p:nvPr>
        </p:nvSpPr>
        <p:spPr>
          <a:xfrm>
            <a:off x="791714" y="3119250"/>
            <a:ext cx="1080000" cy="1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75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1" name="Google Shape;511;p70"/>
          <p:cNvSpPr txBox="1"/>
          <p:nvPr>
            <p:ph idx="3" type="body"/>
          </p:nvPr>
        </p:nvSpPr>
        <p:spPr>
          <a:xfrm>
            <a:off x="4841399" y="1769081"/>
            <a:ext cx="1080000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75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2" name="Google Shape;512;p70"/>
          <p:cNvSpPr txBox="1"/>
          <p:nvPr>
            <p:ph idx="4" type="body"/>
          </p:nvPr>
        </p:nvSpPr>
        <p:spPr>
          <a:xfrm>
            <a:off x="4841399" y="3119250"/>
            <a:ext cx="1080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75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3" name="Google Shape;513;p70"/>
          <p:cNvSpPr txBox="1"/>
          <p:nvPr>
            <p:ph idx="5" type="body"/>
          </p:nvPr>
        </p:nvSpPr>
        <p:spPr>
          <a:xfrm>
            <a:off x="2038719" y="1933235"/>
            <a:ext cx="19935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4" name="Google Shape;514;p70"/>
          <p:cNvSpPr txBox="1"/>
          <p:nvPr>
            <p:ph idx="6" type="body"/>
          </p:nvPr>
        </p:nvSpPr>
        <p:spPr>
          <a:xfrm>
            <a:off x="6087215" y="3285249"/>
            <a:ext cx="19953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5" name="Google Shape;515;p70"/>
          <p:cNvSpPr txBox="1"/>
          <p:nvPr>
            <p:ph idx="7" type="body"/>
          </p:nvPr>
        </p:nvSpPr>
        <p:spPr>
          <a:xfrm>
            <a:off x="2038719" y="3285249"/>
            <a:ext cx="19935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6" name="Google Shape;516;p70"/>
          <p:cNvSpPr txBox="1"/>
          <p:nvPr>
            <p:ph idx="8" type="body"/>
          </p:nvPr>
        </p:nvSpPr>
        <p:spPr>
          <a:xfrm>
            <a:off x="6087215" y="1933235"/>
            <a:ext cx="19953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7" name="Google Shape;517;p70"/>
          <p:cNvSpPr txBox="1"/>
          <p:nvPr>
            <p:ph idx="9" type="body"/>
          </p:nvPr>
        </p:nvSpPr>
        <p:spPr>
          <a:xfrm>
            <a:off x="2141777" y="681633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8" name="Google Shape;518;p70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9" name="Google Shape;519;p70"/>
          <p:cNvSpPr/>
          <p:nvPr>
            <p:ph idx="1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">
  <p:cSld name="Heading">
    <p:bg>
      <p:bgPr>
        <a:solidFill>
          <a:schemeClr val="dk2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>
            <p:ph idx="1" type="body"/>
          </p:nvPr>
        </p:nvSpPr>
        <p:spPr>
          <a:xfrm>
            <a:off x="2411723" y="1793092"/>
            <a:ext cx="4320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2" name="Google Shape;522;p71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3" name="Google Shape;523;p71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background">
  <p:cSld name="Heading with background">
    <p:bg>
      <p:bgPr>
        <a:solidFill>
          <a:schemeClr val="dk2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26" name="Google Shape;526;p72"/>
          <p:cNvSpPr txBox="1"/>
          <p:nvPr>
            <p:ph idx="1" type="body"/>
          </p:nvPr>
        </p:nvSpPr>
        <p:spPr>
          <a:xfrm>
            <a:off x="2411723" y="1699203"/>
            <a:ext cx="4320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7" name="Google Shape;527;p72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8" name="Google Shape;528;p72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one column layout">
  <p:cSld name="Heading with one column layout">
    <p:bg>
      <p:bgPr>
        <a:solidFill>
          <a:schemeClr val="dk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1" name="Google Shape;531;p73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73"/>
          <p:cNvSpPr txBox="1"/>
          <p:nvPr>
            <p:ph idx="1" type="body"/>
          </p:nvPr>
        </p:nvSpPr>
        <p:spPr>
          <a:xfrm>
            <a:off x="4841994" y="2029447"/>
            <a:ext cx="2970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73"/>
          <p:cNvSpPr txBox="1"/>
          <p:nvPr>
            <p:ph idx="3" type="body"/>
          </p:nvPr>
        </p:nvSpPr>
        <p:spPr>
          <a:xfrm>
            <a:off x="1331802" y="1636877"/>
            <a:ext cx="3240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one column layout and background">
  <p:cSld name="Heading with one column layout and background">
    <p:bg>
      <p:bgPr>
        <a:solidFill>
          <a:schemeClr val="dk2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36" name="Google Shape;536;p74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7" name="Google Shape;537;p74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74"/>
          <p:cNvSpPr txBox="1"/>
          <p:nvPr>
            <p:ph idx="1" type="body"/>
          </p:nvPr>
        </p:nvSpPr>
        <p:spPr>
          <a:xfrm>
            <a:off x="4841994" y="2029447"/>
            <a:ext cx="29703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9" name="Google Shape;539;p74"/>
          <p:cNvSpPr txBox="1"/>
          <p:nvPr>
            <p:ph idx="4" type="body"/>
          </p:nvPr>
        </p:nvSpPr>
        <p:spPr>
          <a:xfrm>
            <a:off x="1331802" y="1636877"/>
            <a:ext cx="3240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multi column layout">
  <p:cSld name="Heading with multi column layout">
    <p:bg>
      <p:bgPr>
        <a:solidFill>
          <a:schemeClr val="dk2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5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2" name="Google Shape;542;p75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43" name="Google Shape;543;p75"/>
          <p:cNvSpPr txBox="1"/>
          <p:nvPr>
            <p:ph idx="1" type="body"/>
          </p:nvPr>
        </p:nvSpPr>
        <p:spPr>
          <a:xfrm>
            <a:off x="2415852" y="1404392"/>
            <a:ext cx="48603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44" name="Google Shape;544;p75"/>
          <p:cNvSpPr txBox="1"/>
          <p:nvPr>
            <p:ph idx="3" type="body"/>
          </p:nvPr>
        </p:nvSpPr>
        <p:spPr>
          <a:xfrm>
            <a:off x="2415852" y="2838059"/>
            <a:ext cx="48603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with multi column layout and background">
  <p:cSld name="Heading with multi column layout and background">
    <p:bg>
      <p:bgPr>
        <a:solidFill>
          <a:schemeClr val="dk2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47" name="Google Shape;547;p76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8" name="Google Shape;548;p76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76"/>
          <p:cNvSpPr txBox="1"/>
          <p:nvPr>
            <p:ph idx="1" type="body"/>
          </p:nvPr>
        </p:nvSpPr>
        <p:spPr>
          <a:xfrm>
            <a:off x="2415852" y="1404392"/>
            <a:ext cx="48603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50" name="Google Shape;550;p76"/>
          <p:cNvSpPr txBox="1"/>
          <p:nvPr>
            <p:ph idx="4" type="body"/>
          </p:nvPr>
        </p:nvSpPr>
        <p:spPr>
          <a:xfrm>
            <a:off x="2415852" y="2838059"/>
            <a:ext cx="48603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collage - 1">
  <p:cSld name="Cover slide collage - 1">
    <p:bg>
      <p:bgPr>
        <a:solidFill>
          <a:schemeClr val="dk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/>
          <p:nvPr>
            <p:ph idx="2" type="pic"/>
          </p:nvPr>
        </p:nvSpPr>
        <p:spPr>
          <a:xfrm>
            <a:off x="791663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53" name="Google Shape;553;p77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4" name="Google Shape;554;p77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77"/>
          <p:cNvSpPr txBox="1"/>
          <p:nvPr>
            <p:ph idx="1" type="body"/>
          </p:nvPr>
        </p:nvSpPr>
        <p:spPr>
          <a:xfrm>
            <a:off x="4842292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56" name="Google Shape;556;p77"/>
          <p:cNvSpPr txBox="1"/>
          <p:nvPr>
            <p:ph idx="4" type="body"/>
          </p:nvPr>
        </p:nvSpPr>
        <p:spPr>
          <a:xfrm>
            <a:off x="4841995" y="2572600"/>
            <a:ext cx="3240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collage - 2">
  <p:cSld name="Cover slide collage - 2">
    <p:bg>
      <p:bgPr>
        <a:solidFill>
          <a:schemeClr val="dk2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8"/>
          <p:cNvSpPr/>
          <p:nvPr>
            <p:ph idx="2" type="pic"/>
          </p:nvPr>
        </p:nvSpPr>
        <p:spPr>
          <a:xfrm>
            <a:off x="4837332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59" name="Google Shape;559;p78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0" name="Google Shape;560;p78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78"/>
          <p:cNvSpPr txBox="1"/>
          <p:nvPr>
            <p:ph idx="1" type="body"/>
          </p:nvPr>
        </p:nvSpPr>
        <p:spPr>
          <a:xfrm>
            <a:off x="1061214" y="1135606"/>
            <a:ext cx="32406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2" name="Google Shape;562;p78"/>
          <p:cNvSpPr txBox="1"/>
          <p:nvPr>
            <p:ph idx="4" type="body"/>
          </p:nvPr>
        </p:nvSpPr>
        <p:spPr>
          <a:xfrm>
            <a:off x="1061215" y="2572600"/>
            <a:ext cx="32406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image layout">
  <p:cSld name="Left image layout">
    <p:bg>
      <p:bgPr>
        <a:solidFill>
          <a:schemeClr val="dk2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/>
          <p:nvPr>
            <p:ph idx="2" type="pic"/>
          </p:nvPr>
        </p:nvSpPr>
        <p:spPr>
          <a:xfrm>
            <a:off x="0" y="0"/>
            <a:ext cx="430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65" name="Google Shape;565;p79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6" name="Google Shape;566;p79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79"/>
          <p:cNvSpPr txBox="1"/>
          <p:nvPr>
            <p:ph idx="1" type="body"/>
          </p:nvPr>
        </p:nvSpPr>
        <p:spPr>
          <a:xfrm>
            <a:off x="4841994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8" name="Google Shape;568;p79"/>
          <p:cNvSpPr txBox="1"/>
          <p:nvPr>
            <p:ph idx="4" type="body"/>
          </p:nvPr>
        </p:nvSpPr>
        <p:spPr>
          <a:xfrm>
            <a:off x="4841995" y="2572600"/>
            <a:ext cx="3240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image layout">
  <p:cSld name="Right image layout">
    <p:bg>
      <p:bgPr>
        <a:solidFill>
          <a:schemeClr val="dk2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/>
          <p:nvPr>
            <p:ph idx="2" type="pic"/>
          </p:nvPr>
        </p:nvSpPr>
        <p:spPr>
          <a:xfrm>
            <a:off x="4841994" y="0"/>
            <a:ext cx="430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71" name="Google Shape;571;p80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2" name="Google Shape;572;p80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Google Shape;573;p80"/>
          <p:cNvSpPr txBox="1"/>
          <p:nvPr>
            <p:ph idx="1" type="body"/>
          </p:nvPr>
        </p:nvSpPr>
        <p:spPr>
          <a:xfrm>
            <a:off x="1061214" y="1135606"/>
            <a:ext cx="32406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74" name="Google Shape;574;p80"/>
          <p:cNvSpPr txBox="1"/>
          <p:nvPr>
            <p:ph idx="4" type="body"/>
          </p:nvPr>
        </p:nvSpPr>
        <p:spPr>
          <a:xfrm>
            <a:off x="1061215" y="2572601"/>
            <a:ext cx="32406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image layout">
  <p:cSld name="Top image layout">
    <p:bg>
      <p:bgPr>
        <a:solidFill>
          <a:schemeClr val="dk2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/>
          <p:nvPr>
            <p:ph idx="2" type="pic"/>
          </p:nvPr>
        </p:nvSpPr>
        <p:spPr>
          <a:xfrm>
            <a:off x="0" y="0"/>
            <a:ext cx="9144000" cy="230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77" name="Google Shape;577;p81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8" name="Google Shape;578;p81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81"/>
          <p:cNvSpPr txBox="1"/>
          <p:nvPr>
            <p:ph idx="1" type="body"/>
          </p:nvPr>
        </p:nvSpPr>
        <p:spPr>
          <a:xfrm>
            <a:off x="1061512" y="2800273"/>
            <a:ext cx="6751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0" name="Google Shape;580;p81"/>
          <p:cNvSpPr txBox="1"/>
          <p:nvPr>
            <p:ph idx="4" type="body"/>
          </p:nvPr>
        </p:nvSpPr>
        <p:spPr>
          <a:xfrm>
            <a:off x="1061512" y="3651647"/>
            <a:ext cx="6751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image layout">
  <p:cSld name="Bottom image layout">
    <p:bg>
      <p:bgPr>
        <a:solidFill>
          <a:schemeClr val="dk2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2"/>
          <p:cNvSpPr/>
          <p:nvPr>
            <p:ph idx="2" type="pic"/>
          </p:nvPr>
        </p:nvSpPr>
        <p:spPr>
          <a:xfrm>
            <a:off x="0" y="2842022"/>
            <a:ext cx="9144000" cy="230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83" name="Google Shape;583;p82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4" name="Google Shape;584;p82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82"/>
          <p:cNvSpPr txBox="1"/>
          <p:nvPr>
            <p:ph idx="1" type="body"/>
          </p:nvPr>
        </p:nvSpPr>
        <p:spPr>
          <a:xfrm>
            <a:off x="2141480" y="639883"/>
            <a:ext cx="5941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6" name="Google Shape;586;p82"/>
          <p:cNvSpPr txBox="1"/>
          <p:nvPr>
            <p:ph idx="4" type="body"/>
          </p:nvPr>
        </p:nvSpPr>
        <p:spPr>
          <a:xfrm>
            <a:off x="2141480" y="1491427"/>
            <a:ext cx="5941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we do">
  <p:cSld name="What we do">
    <p:bg>
      <p:bgPr>
        <a:solidFill>
          <a:schemeClr val="dk2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3"/>
          <p:cNvSpPr txBox="1"/>
          <p:nvPr>
            <p:ph idx="1" type="body"/>
          </p:nvPr>
        </p:nvSpPr>
        <p:spPr>
          <a:xfrm>
            <a:off x="1198349" y="1491853"/>
            <a:ext cx="1080000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b="0" i="0" sz="4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83"/>
          <p:cNvSpPr txBox="1"/>
          <p:nvPr>
            <p:ph idx="2" type="body"/>
          </p:nvPr>
        </p:nvSpPr>
        <p:spPr>
          <a:xfrm>
            <a:off x="6867627" y="1491853"/>
            <a:ext cx="1080000" cy="1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83"/>
          <p:cNvSpPr txBox="1"/>
          <p:nvPr>
            <p:ph idx="3" type="body"/>
          </p:nvPr>
        </p:nvSpPr>
        <p:spPr>
          <a:xfrm>
            <a:off x="4031967" y="1491853"/>
            <a:ext cx="1080000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1" name="Google Shape;591;p83"/>
          <p:cNvSpPr txBox="1"/>
          <p:nvPr>
            <p:ph idx="4" type="body"/>
          </p:nvPr>
        </p:nvSpPr>
        <p:spPr>
          <a:xfrm>
            <a:off x="795305" y="3112300"/>
            <a:ext cx="18861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2" name="Google Shape;592;p83"/>
          <p:cNvSpPr txBox="1"/>
          <p:nvPr>
            <p:ph idx="5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3" name="Google Shape;593;p83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4" name="Google Shape;594;p83"/>
          <p:cNvSpPr/>
          <p:nvPr>
            <p:ph idx="6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83"/>
          <p:cNvSpPr txBox="1"/>
          <p:nvPr>
            <p:ph idx="7" type="body"/>
          </p:nvPr>
        </p:nvSpPr>
        <p:spPr>
          <a:xfrm>
            <a:off x="795305" y="2745278"/>
            <a:ext cx="188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6" name="Google Shape;596;p83"/>
          <p:cNvSpPr txBox="1"/>
          <p:nvPr>
            <p:ph idx="8" type="body"/>
          </p:nvPr>
        </p:nvSpPr>
        <p:spPr>
          <a:xfrm>
            <a:off x="3629221" y="3112300"/>
            <a:ext cx="18861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7" name="Google Shape;597;p83"/>
          <p:cNvSpPr txBox="1"/>
          <p:nvPr>
            <p:ph idx="9" type="body"/>
          </p:nvPr>
        </p:nvSpPr>
        <p:spPr>
          <a:xfrm>
            <a:off x="3629221" y="2745278"/>
            <a:ext cx="1886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8" name="Google Shape;598;p83"/>
          <p:cNvSpPr txBox="1"/>
          <p:nvPr>
            <p:ph idx="13" type="body"/>
          </p:nvPr>
        </p:nvSpPr>
        <p:spPr>
          <a:xfrm>
            <a:off x="6462541" y="3112300"/>
            <a:ext cx="18861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9" name="Google Shape;599;p83"/>
          <p:cNvSpPr txBox="1"/>
          <p:nvPr>
            <p:ph idx="14" type="body"/>
          </p:nvPr>
        </p:nvSpPr>
        <p:spPr>
          <a:xfrm>
            <a:off x="6462541" y="2745278"/>
            <a:ext cx="1886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Goals">
    <p:bg>
      <p:bgPr>
        <a:solidFill>
          <a:schemeClr val="dk2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4"/>
          <p:cNvSpPr txBox="1"/>
          <p:nvPr>
            <p:ph idx="1" type="body"/>
          </p:nvPr>
        </p:nvSpPr>
        <p:spPr>
          <a:xfrm>
            <a:off x="5584440" y="3314147"/>
            <a:ext cx="675000" cy="67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02" name="Google Shape;602;p84"/>
          <p:cNvSpPr txBox="1"/>
          <p:nvPr>
            <p:ph idx="2" type="body"/>
          </p:nvPr>
        </p:nvSpPr>
        <p:spPr>
          <a:xfrm>
            <a:off x="2884521" y="3314147"/>
            <a:ext cx="675000" cy="67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03" name="Google Shape;603;p84"/>
          <p:cNvSpPr txBox="1"/>
          <p:nvPr>
            <p:ph idx="3" type="body"/>
          </p:nvPr>
        </p:nvSpPr>
        <p:spPr>
          <a:xfrm>
            <a:off x="4234778" y="2774199"/>
            <a:ext cx="675000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04" name="Google Shape;604;p84"/>
          <p:cNvSpPr txBox="1"/>
          <p:nvPr>
            <p:ph idx="4" type="body"/>
          </p:nvPr>
        </p:nvSpPr>
        <p:spPr>
          <a:xfrm>
            <a:off x="2141480" y="678204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05" name="Google Shape;605;p84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6" name="Google Shape;606;p84"/>
          <p:cNvSpPr/>
          <p:nvPr>
            <p:ph idx="5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84"/>
          <p:cNvSpPr txBox="1"/>
          <p:nvPr>
            <p:ph idx="6" type="body"/>
          </p:nvPr>
        </p:nvSpPr>
        <p:spPr>
          <a:xfrm>
            <a:off x="520933" y="2387203"/>
            <a:ext cx="216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08" name="Google Shape;608;p84"/>
          <p:cNvSpPr txBox="1"/>
          <p:nvPr>
            <p:ph idx="7" type="body"/>
          </p:nvPr>
        </p:nvSpPr>
        <p:spPr>
          <a:xfrm>
            <a:off x="3491737" y="1585648"/>
            <a:ext cx="216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09" name="Google Shape;609;p84"/>
          <p:cNvSpPr txBox="1"/>
          <p:nvPr>
            <p:ph idx="8" type="body"/>
          </p:nvPr>
        </p:nvSpPr>
        <p:spPr>
          <a:xfrm>
            <a:off x="6461946" y="2387203"/>
            <a:ext cx="216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Arial"/>
              <a:buNone/>
              <a:defRPr b="1" i="0" sz="23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lues">
  <p:cSld name="Values">
    <p:bg>
      <p:bgPr>
        <a:solidFill>
          <a:schemeClr val="dk2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5"/>
          <p:cNvSpPr txBox="1"/>
          <p:nvPr>
            <p:ph idx="1" type="body"/>
          </p:nvPr>
        </p:nvSpPr>
        <p:spPr>
          <a:xfrm>
            <a:off x="4572197" y="681633"/>
            <a:ext cx="1080000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cap="flat" cmpd="sng" w="25400">
            <a:solidFill>
              <a:schemeClr val="accent2">
                <a:alpha val="98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12" name="Google Shape;612;p85"/>
          <p:cNvSpPr txBox="1"/>
          <p:nvPr>
            <p:ph idx="2" type="body"/>
          </p:nvPr>
        </p:nvSpPr>
        <p:spPr>
          <a:xfrm>
            <a:off x="1060916" y="1491853"/>
            <a:ext cx="24309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13" name="Google Shape;613;p85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4" name="Google Shape;614;p85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85"/>
          <p:cNvSpPr txBox="1"/>
          <p:nvPr>
            <p:ph idx="4" type="body"/>
          </p:nvPr>
        </p:nvSpPr>
        <p:spPr>
          <a:xfrm>
            <a:off x="4572197" y="2031802"/>
            <a:ext cx="1080000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cap="flat" cmpd="sng" w="25400">
            <a:solidFill>
              <a:schemeClr val="accent2">
                <a:alpha val="98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16" name="Google Shape;616;p85"/>
          <p:cNvSpPr txBox="1"/>
          <p:nvPr>
            <p:ph idx="5" type="body"/>
          </p:nvPr>
        </p:nvSpPr>
        <p:spPr>
          <a:xfrm>
            <a:off x="4572197" y="3381971"/>
            <a:ext cx="1080000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cap="flat" cmpd="sng" w="25400">
            <a:solidFill>
              <a:schemeClr val="accent2">
                <a:alpha val="9800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17" name="Google Shape;617;p85"/>
          <p:cNvSpPr txBox="1"/>
          <p:nvPr>
            <p:ph idx="6" type="body"/>
          </p:nvPr>
        </p:nvSpPr>
        <p:spPr>
          <a:xfrm>
            <a:off x="5921962" y="847684"/>
            <a:ext cx="24309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18" name="Google Shape;618;p85"/>
          <p:cNvSpPr txBox="1"/>
          <p:nvPr>
            <p:ph idx="7" type="body"/>
          </p:nvPr>
        </p:nvSpPr>
        <p:spPr>
          <a:xfrm>
            <a:off x="5921962" y="2197853"/>
            <a:ext cx="24309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19" name="Google Shape;619;p85"/>
          <p:cNvSpPr txBox="1"/>
          <p:nvPr>
            <p:ph idx="8" type="body"/>
          </p:nvPr>
        </p:nvSpPr>
        <p:spPr>
          <a:xfrm>
            <a:off x="5921962" y="3548022"/>
            <a:ext cx="24309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solidFill>
          <a:schemeClr val="dk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6"/>
          <p:cNvSpPr/>
          <p:nvPr>
            <p:ph idx="2" type="pic"/>
          </p:nvPr>
        </p:nvSpPr>
        <p:spPr>
          <a:xfrm>
            <a:off x="521528" y="1491853"/>
            <a:ext cx="1755000" cy="2159700"/>
          </a:xfrm>
          <a:prstGeom prst="roundRect">
            <a:avLst>
              <a:gd fmla="val 15210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86"/>
          <p:cNvSpPr/>
          <p:nvPr>
            <p:ph idx="3" type="pic"/>
          </p:nvPr>
        </p:nvSpPr>
        <p:spPr>
          <a:xfrm>
            <a:off x="6867362" y="1491853"/>
            <a:ext cx="1755000" cy="2159700"/>
          </a:xfrm>
          <a:prstGeom prst="roundRect">
            <a:avLst>
              <a:gd fmla="val 15537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86"/>
          <p:cNvSpPr/>
          <p:nvPr>
            <p:ph idx="4" type="pic"/>
          </p:nvPr>
        </p:nvSpPr>
        <p:spPr>
          <a:xfrm>
            <a:off x="4752084" y="1491853"/>
            <a:ext cx="1755000" cy="2159700"/>
          </a:xfrm>
          <a:prstGeom prst="roundRect">
            <a:avLst>
              <a:gd fmla="val 15928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86"/>
          <p:cNvSpPr/>
          <p:nvPr>
            <p:ph idx="5" type="pic"/>
          </p:nvPr>
        </p:nvSpPr>
        <p:spPr>
          <a:xfrm>
            <a:off x="2636806" y="1491853"/>
            <a:ext cx="1755000" cy="2159700"/>
          </a:xfrm>
          <a:prstGeom prst="roundRect">
            <a:avLst>
              <a:gd fmla="val 15928" name="adj"/>
            </a:avLst>
          </a:prstGeom>
          <a:solidFill>
            <a:srgbClr val="D8D8D8"/>
          </a:solidFill>
          <a:ln cap="flat" cmpd="sng" w="25400">
            <a:solidFill>
              <a:srgbClr val="CDE6FF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86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6" name="Google Shape;626;p86"/>
          <p:cNvSpPr/>
          <p:nvPr>
            <p:ph idx="6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27" name="Google Shape;627;p86"/>
          <p:cNvSpPr txBox="1"/>
          <p:nvPr>
            <p:ph idx="1" type="body"/>
          </p:nvPr>
        </p:nvSpPr>
        <p:spPr>
          <a:xfrm>
            <a:off x="521825" y="3925348"/>
            <a:ext cx="1751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28" name="Google Shape;628;p86"/>
          <p:cNvSpPr txBox="1"/>
          <p:nvPr>
            <p:ph idx="7" type="body"/>
          </p:nvPr>
        </p:nvSpPr>
        <p:spPr>
          <a:xfrm>
            <a:off x="525611" y="4212765"/>
            <a:ext cx="17484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29" name="Google Shape;629;p86"/>
          <p:cNvSpPr txBox="1"/>
          <p:nvPr>
            <p:ph idx="8" type="body"/>
          </p:nvPr>
        </p:nvSpPr>
        <p:spPr>
          <a:xfrm>
            <a:off x="2615862" y="3925348"/>
            <a:ext cx="1751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0" name="Google Shape;630;p86"/>
          <p:cNvSpPr txBox="1"/>
          <p:nvPr>
            <p:ph idx="9" type="body"/>
          </p:nvPr>
        </p:nvSpPr>
        <p:spPr>
          <a:xfrm>
            <a:off x="2619647" y="4212765"/>
            <a:ext cx="17484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1" name="Google Shape;631;p86"/>
          <p:cNvSpPr txBox="1"/>
          <p:nvPr>
            <p:ph idx="13" type="body"/>
          </p:nvPr>
        </p:nvSpPr>
        <p:spPr>
          <a:xfrm>
            <a:off x="4776392" y="3925348"/>
            <a:ext cx="1751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2" name="Google Shape;632;p86"/>
          <p:cNvSpPr txBox="1"/>
          <p:nvPr>
            <p:ph idx="14" type="body"/>
          </p:nvPr>
        </p:nvSpPr>
        <p:spPr>
          <a:xfrm>
            <a:off x="4780178" y="4212765"/>
            <a:ext cx="17484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3" name="Google Shape;633;p86"/>
          <p:cNvSpPr txBox="1"/>
          <p:nvPr>
            <p:ph idx="15" type="body"/>
          </p:nvPr>
        </p:nvSpPr>
        <p:spPr>
          <a:xfrm>
            <a:off x="6870449" y="3925348"/>
            <a:ext cx="17517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86"/>
          <p:cNvSpPr txBox="1"/>
          <p:nvPr>
            <p:ph idx="16" type="body"/>
          </p:nvPr>
        </p:nvSpPr>
        <p:spPr>
          <a:xfrm>
            <a:off x="6874234" y="4212765"/>
            <a:ext cx="17484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86"/>
          <p:cNvSpPr txBox="1"/>
          <p:nvPr>
            <p:ph idx="17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s">
  <p:cSld name="Testimonials">
    <p:bg>
      <p:bgPr>
        <a:solidFill>
          <a:schemeClr val="dk2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7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8" name="Google Shape;638;p87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87"/>
          <p:cNvSpPr txBox="1"/>
          <p:nvPr>
            <p:ph idx="1" type="body"/>
          </p:nvPr>
        </p:nvSpPr>
        <p:spPr>
          <a:xfrm>
            <a:off x="7002687" y="1491853"/>
            <a:ext cx="810000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0" name="Google Shape;640;p87"/>
          <p:cNvSpPr txBox="1"/>
          <p:nvPr>
            <p:ph idx="3" type="body"/>
          </p:nvPr>
        </p:nvSpPr>
        <p:spPr>
          <a:xfrm>
            <a:off x="4166946" y="1491853"/>
            <a:ext cx="810000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1" name="Google Shape;641;p87"/>
          <p:cNvSpPr txBox="1"/>
          <p:nvPr>
            <p:ph idx="4" type="body"/>
          </p:nvPr>
        </p:nvSpPr>
        <p:spPr>
          <a:xfrm>
            <a:off x="795305" y="2440884"/>
            <a:ext cx="18861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2" name="Google Shape;642;p87"/>
          <p:cNvSpPr txBox="1"/>
          <p:nvPr>
            <p:ph idx="5" type="body"/>
          </p:nvPr>
        </p:nvSpPr>
        <p:spPr>
          <a:xfrm>
            <a:off x="6462541" y="2440884"/>
            <a:ext cx="18849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3" name="Google Shape;643;p87"/>
          <p:cNvSpPr txBox="1"/>
          <p:nvPr>
            <p:ph idx="6" type="body"/>
          </p:nvPr>
        </p:nvSpPr>
        <p:spPr>
          <a:xfrm>
            <a:off x="3627912" y="2440884"/>
            <a:ext cx="1888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4" name="Google Shape;644;p87"/>
          <p:cNvSpPr txBox="1"/>
          <p:nvPr>
            <p:ph idx="7" type="body"/>
          </p:nvPr>
        </p:nvSpPr>
        <p:spPr>
          <a:xfrm>
            <a:off x="795305" y="3752543"/>
            <a:ext cx="188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5" name="Google Shape;645;p87"/>
          <p:cNvSpPr txBox="1"/>
          <p:nvPr>
            <p:ph idx="8" type="body"/>
          </p:nvPr>
        </p:nvSpPr>
        <p:spPr>
          <a:xfrm>
            <a:off x="3627912" y="3752543"/>
            <a:ext cx="188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6" name="Google Shape;646;p87"/>
          <p:cNvSpPr txBox="1"/>
          <p:nvPr>
            <p:ph idx="9" type="body"/>
          </p:nvPr>
        </p:nvSpPr>
        <p:spPr>
          <a:xfrm>
            <a:off x="6462541" y="3752543"/>
            <a:ext cx="1890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7" name="Google Shape;647;p87"/>
          <p:cNvSpPr txBox="1"/>
          <p:nvPr>
            <p:ph idx="13" type="body"/>
          </p:nvPr>
        </p:nvSpPr>
        <p:spPr>
          <a:xfrm>
            <a:off x="1331206" y="1491853"/>
            <a:ext cx="810000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48" name="Google Shape;648;p87"/>
          <p:cNvSpPr txBox="1"/>
          <p:nvPr>
            <p:ph idx="14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ners">
  <p:cSld name="Partners">
    <p:bg>
      <p:bgPr>
        <a:solidFill>
          <a:schemeClr val="dk2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8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1" name="Google Shape;651;p88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p88"/>
          <p:cNvSpPr/>
          <p:nvPr>
            <p:ph idx="3" type="pic"/>
          </p:nvPr>
        </p:nvSpPr>
        <p:spPr>
          <a:xfrm>
            <a:off x="521528" y="1761232"/>
            <a:ext cx="1755000" cy="1080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3" name="Google Shape;653;p88"/>
          <p:cNvSpPr/>
          <p:nvPr>
            <p:ph idx="4" type="pic"/>
          </p:nvPr>
        </p:nvSpPr>
        <p:spPr>
          <a:xfrm>
            <a:off x="521528" y="3113909"/>
            <a:ext cx="1755000" cy="10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4" name="Google Shape;654;p88"/>
          <p:cNvSpPr/>
          <p:nvPr>
            <p:ph idx="5" type="pic"/>
          </p:nvPr>
        </p:nvSpPr>
        <p:spPr>
          <a:xfrm>
            <a:off x="2637280" y="1761232"/>
            <a:ext cx="1755000" cy="1080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5" name="Google Shape;655;p88"/>
          <p:cNvSpPr/>
          <p:nvPr>
            <p:ph idx="6" type="pic"/>
          </p:nvPr>
        </p:nvSpPr>
        <p:spPr>
          <a:xfrm>
            <a:off x="2637280" y="3113909"/>
            <a:ext cx="1755000" cy="10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6" name="Google Shape;656;p88"/>
          <p:cNvSpPr/>
          <p:nvPr>
            <p:ph idx="7" type="pic"/>
          </p:nvPr>
        </p:nvSpPr>
        <p:spPr>
          <a:xfrm>
            <a:off x="4753033" y="1761232"/>
            <a:ext cx="1755000" cy="1080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7" name="Google Shape;657;p88"/>
          <p:cNvSpPr/>
          <p:nvPr>
            <p:ph idx="8" type="pic"/>
          </p:nvPr>
        </p:nvSpPr>
        <p:spPr>
          <a:xfrm>
            <a:off x="4753033" y="3113909"/>
            <a:ext cx="1755000" cy="10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8" name="Google Shape;658;p88"/>
          <p:cNvSpPr/>
          <p:nvPr>
            <p:ph idx="9" type="pic"/>
          </p:nvPr>
        </p:nvSpPr>
        <p:spPr>
          <a:xfrm>
            <a:off x="6868785" y="1761232"/>
            <a:ext cx="1755000" cy="1080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9" name="Google Shape;659;p88"/>
          <p:cNvSpPr/>
          <p:nvPr>
            <p:ph idx="13" type="pic"/>
          </p:nvPr>
        </p:nvSpPr>
        <p:spPr>
          <a:xfrm>
            <a:off x="6868785" y="3113909"/>
            <a:ext cx="1755000" cy="10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60" name="Google Shape;660;p88"/>
          <p:cNvSpPr txBox="1"/>
          <p:nvPr>
            <p:ph idx="1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">
  <p:cSld name="Quotation">
    <p:bg>
      <p:bgPr>
        <a:solidFill>
          <a:schemeClr val="dk2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9"/>
          <p:cNvSpPr txBox="1"/>
          <p:nvPr>
            <p:ph idx="1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63" name="Google Shape;663;p89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4" name="Google Shape;664;p89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65" name="Google Shape;665;p89"/>
          <p:cNvSpPr txBox="1"/>
          <p:nvPr>
            <p:ph idx="3" type="body"/>
          </p:nvPr>
        </p:nvSpPr>
        <p:spPr>
          <a:xfrm>
            <a:off x="2411769" y="1886177"/>
            <a:ext cx="4320600" cy="1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66" name="Google Shape;666;p89"/>
          <p:cNvSpPr txBox="1"/>
          <p:nvPr>
            <p:ph idx="4" type="body"/>
          </p:nvPr>
        </p:nvSpPr>
        <p:spPr>
          <a:xfrm>
            <a:off x="5381978" y="3655729"/>
            <a:ext cx="162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67" name="Google Shape;667;p89"/>
          <p:cNvSpPr txBox="1"/>
          <p:nvPr>
            <p:ph idx="5" type="body"/>
          </p:nvPr>
        </p:nvSpPr>
        <p:spPr>
          <a:xfrm>
            <a:off x="1263974" y="2399045"/>
            <a:ext cx="675000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68" name="Google Shape;668;p89"/>
          <p:cNvSpPr txBox="1"/>
          <p:nvPr>
            <p:ph idx="6" type="body"/>
          </p:nvPr>
        </p:nvSpPr>
        <p:spPr>
          <a:xfrm>
            <a:off x="7204987" y="2399045"/>
            <a:ext cx="675000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with 2 images">
  <p:cSld name="Gallery with 2 images">
    <p:bg>
      <p:bgPr>
        <a:solidFill>
          <a:schemeClr val="dk2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0"/>
          <p:cNvSpPr/>
          <p:nvPr>
            <p:ph idx="2" type="pic"/>
          </p:nvPr>
        </p:nvSpPr>
        <p:spPr>
          <a:xfrm>
            <a:off x="4572300" y="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1" name="Google Shape;671;p90"/>
          <p:cNvSpPr/>
          <p:nvPr>
            <p:ph idx="3" type="pic"/>
          </p:nvPr>
        </p:nvSpPr>
        <p:spPr>
          <a:xfrm>
            <a:off x="595" y="257175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2" name="Google Shape;672;p90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3" name="Google Shape;673;p90"/>
          <p:cNvSpPr/>
          <p:nvPr>
            <p:ph idx="4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74" name="Google Shape;674;p90"/>
          <p:cNvSpPr txBox="1"/>
          <p:nvPr>
            <p:ph idx="1" type="body"/>
          </p:nvPr>
        </p:nvSpPr>
        <p:spPr>
          <a:xfrm>
            <a:off x="520635" y="1221581"/>
            <a:ext cx="3511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75" name="Google Shape;675;p90"/>
          <p:cNvSpPr txBox="1"/>
          <p:nvPr>
            <p:ph idx="5" type="body"/>
          </p:nvPr>
        </p:nvSpPr>
        <p:spPr>
          <a:xfrm>
            <a:off x="5111689" y="3111699"/>
            <a:ext cx="24309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with 3 images">
  <p:cSld name="Gallery with 3 images">
    <p:bg>
      <p:bgPr>
        <a:solidFill>
          <a:schemeClr val="dk2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1"/>
          <p:cNvSpPr/>
          <p:nvPr>
            <p:ph idx="2" type="pic"/>
          </p:nvPr>
        </p:nvSpPr>
        <p:spPr>
          <a:xfrm>
            <a:off x="4572300" y="257175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8" name="Google Shape;678;p91"/>
          <p:cNvSpPr/>
          <p:nvPr>
            <p:ph idx="3" type="pic"/>
          </p:nvPr>
        </p:nvSpPr>
        <p:spPr>
          <a:xfrm>
            <a:off x="4572300" y="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9" name="Google Shape;679;p91"/>
          <p:cNvSpPr/>
          <p:nvPr>
            <p:ph idx="4" type="pic"/>
          </p:nvPr>
        </p:nvSpPr>
        <p:spPr>
          <a:xfrm>
            <a:off x="595" y="257175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0" name="Google Shape;680;p91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1" name="Google Shape;681;p91"/>
          <p:cNvSpPr/>
          <p:nvPr>
            <p:ph idx="5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82" name="Google Shape;682;p91"/>
          <p:cNvSpPr txBox="1"/>
          <p:nvPr>
            <p:ph idx="1" type="body"/>
          </p:nvPr>
        </p:nvSpPr>
        <p:spPr>
          <a:xfrm>
            <a:off x="521528" y="1262932"/>
            <a:ext cx="32406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with 4 images">
  <p:cSld name="Gallery with 4 images">
    <p:bg>
      <p:bgPr>
        <a:solidFill>
          <a:schemeClr val="dk2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2"/>
          <p:cNvSpPr/>
          <p:nvPr>
            <p:ph idx="2" type="pic"/>
          </p:nvPr>
        </p:nvSpPr>
        <p:spPr>
          <a:xfrm>
            <a:off x="6096855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5" name="Google Shape;685;p92"/>
          <p:cNvSpPr/>
          <p:nvPr>
            <p:ph idx="3" type="pic"/>
          </p:nvPr>
        </p:nvSpPr>
        <p:spPr>
          <a:xfrm>
            <a:off x="6096855" y="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6" name="Google Shape;686;p92"/>
          <p:cNvSpPr/>
          <p:nvPr>
            <p:ph idx="4" type="pic"/>
          </p:nvPr>
        </p:nvSpPr>
        <p:spPr>
          <a:xfrm>
            <a:off x="3048427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7" name="Google Shape;687;p92"/>
          <p:cNvSpPr/>
          <p:nvPr>
            <p:ph idx="5" type="pic"/>
          </p:nvPr>
        </p:nvSpPr>
        <p:spPr>
          <a:xfrm>
            <a:off x="3048427" y="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8" name="Google Shape;688;p92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9" name="Google Shape;689;p92"/>
          <p:cNvSpPr/>
          <p:nvPr>
            <p:ph idx="6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p92"/>
          <p:cNvSpPr txBox="1"/>
          <p:nvPr>
            <p:ph idx="1" type="body"/>
          </p:nvPr>
        </p:nvSpPr>
        <p:spPr>
          <a:xfrm>
            <a:off x="520635" y="1574554"/>
            <a:ext cx="21609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with 5 images">
  <p:cSld name="Gallery with 5 images">
    <p:bg>
      <p:bgPr>
        <a:solidFill>
          <a:schemeClr val="dk2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3"/>
          <p:cNvSpPr/>
          <p:nvPr>
            <p:ph idx="2" type="pic"/>
          </p:nvPr>
        </p:nvSpPr>
        <p:spPr>
          <a:xfrm>
            <a:off x="6096855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3" name="Google Shape;693;p93"/>
          <p:cNvSpPr/>
          <p:nvPr>
            <p:ph idx="3" type="pic"/>
          </p:nvPr>
        </p:nvSpPr>
        <p:spPr>
          <a:xfrm>
            <a:off x="6096855" y="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4" name="Google Shape;694;p93"/>
          <p:cNvSpPr/>
          <p:nvPr>
            <p:ph idx="4" type="pic"/>
          </p:nvPr>
        </p:nvSpPr>
        <p:spPr>
          <a:xfrm>
            <a:off x="3048427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5" name="Google Shape;695;p93"/>
          <p:cNvSpPr/>
          <p:nvPr>
            <p:ph idx="5" type="pic"/>
          </p:nvPr>
        </p:nvSpPr>
        <p:spPr>
          <a:xfrm>
            <a:off x="0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6" name="Google Shape;696;p93"/>
          <p:cNvSpPr/>
          <p:nvPr>
            <p:ph idx="6" type="pic"/>
          </p:nvPr>
        </p:nvSpPr>
        <p:spPr>
          <a:xfrm>
            <a:off x="3048427" y="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7" name="Google Shape;697;p93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8" name="Google Shape;698;p93"/>
          <p:cNvSpPr/>
          <p:nvPr>
            <p:ph idx="7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p93"/>
          <p:cNvSpPr txBox="1"/>
          <p:nvPr>
            <p:ph idx="1" type="body"/>
          </p:nvPr>
        </p:nvSpPr>
        <p:spPr>
          <a:xfrm>
            <a:off x="521528" y="1226192"/>
            <a:ext cx="18903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gress">
  <p:cSld name="Progress">
    <p:bg>
      <p:bgPr>
        <a:solidFill>
          <a:schemeClr val="dk2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4"/>
          <p:cNvSpPr txBox="1"/>
          <p:nvPr>
            <p:ph idx="1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02" name="Google Shape;702;p94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3" name="Google Shape;703;p94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04" name="Google Shape;704;p94"/>
          <p:cNvSpPr txBox="1"/>
          <p:nvPr>
            <p:ph idx="3" type="body"/>
          </p:nvPr>
        </p:nvSpPr>
        <p:spPr>
          <a:xfrm>
            <a:off x="1331206" y="3123009"/>
            <a:ext cx="6481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05" name="Google Shape;705;p94"/>
          <p:cNvSpPr/>
          <p:nvPr>
            <p:ph idx="4" type="chart"/>
          </p:nvPr>
        </p:nvSpPr>
        <p:spPr>
          <a:xfrm>
            <a:off x="1331206" y="2031802"/>
            <a:ext cx="64815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io">
  <p:cSld name="Ratio">
    <p:bg>
      <p:bgPr>
        <a:solidFill>
          <a:schemeClr val="dk2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5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8" name="Google Shape;708;p95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95"/>
          <p:cNvSpPr txBox="1"/>
          <p:nvPr>
            <p:ph idx="1" type="body"/>
          </p:nvPr>
        </p:nvSpPr>
        <p:spPr>
          <a:xfrm>
            <a:off x="1330908" y="2842022"/>
            <a:ext cx="26946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10" name="Google Shape;710;p95"/>
          <p:cNvSpPr txBox="1"/>
          <p:nvPr>
            <p:ph idx="3" type="body"/>
          </p:nvPr>
        </p:nvSpPr>
        <p:spPr>
          <a:xfrm>
            <a:off x="5111987" y="2842022"/>
            <a:ext cx="27009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11" name="Google Shape;711;p95"/>
          <p:cNvSpPr txBox="1"/>
          <p:nvPr>
            <p:ph idx="4" type="body"/>
          </p:nvPr>
        </p:nvSpPr>
        <p:spPr>
          <a:xfrm>
            <a:off x="1330908" y="1491853"/>
            <a:ext cx="2694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12" name="Google Shape;712;p95"/>
          <p:cNvSpPr txBox="1"/>
          <p:nvPr>
            <p:ph idx="5" type="body"/>
          </p:nvPr>
        </p:nvSpPr>
        <p:spPr>
          <a:xfrm>
            <a:off x="5112284" y="1491853"/>
            <a:ext cx="2694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50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13" name="Google Shape;713;p95"/>
          <p:cNvSpPr txBox="1"/>
          <p:nvPr>
            <p:ph idx="6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information">
  <p:cSld name="Numeric information">
    <p:bg>
      <p:bgPr>
        <a:solidFill>
          <a:schemeClr val="dk2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6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6" name="Google Shape;716;p96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7" name="Google Shape;717;p96"/>
          <p:cNvSpPr txBox="1"/>
          <p:nvPr>
            <p:ph idx="1" type="body"/>
          </p:nvPr>
        </p:nvSpPr>
        <p:spPr>
          <a:xfrm>
            <a:off x="1613063" y="3111897"/>
            <a:ext cx="59295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18" name="Google Shape;718;p96"/>
          <p:cNvSpPr txBox="1"/>
          <p:nvPr>
            <p:ph idx="3" type="body"/>
          </p:nvPr>
        </p:nvSpPr>
        <p:spPr>
          <a:xfrm>
            <a:off x="1601347" y="1491853"/>
            <a:ext cx="59412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5000" spcFirstLastPara="1" rIns="135000" wrap="square" tIns="2025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800"/>
              <a:buFont typeface="Arial"/>
              <a:buNone/>
              <a:defRPr b="1" i="0" sz="9800" u="none" cap="none" strike="noStrik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olumn chart">
    <p:bg>
      <p:bgPr>
        <a:solidFill>
          <a:schemeClr val="dk2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7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1" name="Google Shape;721;p97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2" name="Google Shape;722;p97"/>
          <p:cNvSpPr txBox="1"/>
          <p:nvPr>
            <p:ph idx="1" type="body"/>
          </p:nvPr>
        </p:nvSpPr>
        <p:spPr>
          <a:xfrm>
            <a:off x="4841994" y="2581108"/>
            <a:ext cx="3240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23" name="Google Shape;723;p97"/>
          <p:cNvSpPr/>
          <p:nvPr>
            <p:ph idx="3" type="chart"/>
          </p:nvPr>
        </p:nvSpPr>
        <p:spPr>
          <a:xfrm>
            <a:off x="791222" y="951309"/>
            <a:ext cx="3645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24" name="Google Shape;724;p97"/>
          <p:cNvSpPr txBox="1"/>
          <p:nvPr>
            <p:ph idx="4" type="body"/>
          </p:nvPr>
        </p:nvSpPr>
        <p:spPr>
          <a:xfrm>
            <a:off x="4841994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">
  <p:cSld name="Bar chart">
    <p:bg>
      <p:bgPr>
        <a:solidFill>
          <a:schemeClr val="dk2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/>
          <p:nvPr>
            <p:ph idx="2" type="chart"/>
          </p:nvPr>
        </p:nvSpPr>
        <p:spPr>
          <a:xfrm>
            <a:off x="4572300" y="951309"/>
            <a:ext cx="39144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27" name="Google Shape;727;p98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8" name="Google Shape;728;p98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9" name="Google Shape;729;p98"/>
          <p:cNvSpPr txBox="1"/>
          <p:nvPr>
            <p:ph idx="1" type="body"/>
          </p:nvPr>
        </p:nvSpPr>
        <p:spPr>
          <a:xfrm>
            <a:off x="791520" y="2581108"/>
            <a:ext cx="3240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30" name="Google Shape;730;p98"/>
          <p:cNvSpPr txBox="1"/>
          <p:nvPr>
            <p:ph idx="4" type="body"/>
          </p:nvPr>
        </p:nvSpPr>
        <p:spPr>
          <a:xfrm>
            <a:off x="791520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chart">
  <p:cSld name="Line chart">
    <p:bg>
      <p:bgPr>
        <a:solidFill>
          <a:schemeClr val="dk2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9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3" name="Google Shape;733;p99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4" name="Google Shape;734;p99"/>
          <p:cNvSpPr txBox="1"/>
          <p:nvPr>
            <p:ph idx="1" type="body"/>
          </p:nvPr>
        </p:nvSpPr>
        <p:spPr>
          <a:xfrm>
            <a:off x="4841994" y="2581108"/>
            <a:ext cx="3240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35" name="Google Shape;735;p99"/>
          <p:cNvSpPr/>
          <p:nvPr>
            <p:ph idx="3" type="chart"/>
          </p:nvPr>
        </p:nvSpPr>
        <p:spPr>
          <a:xfrm>
            <a:off x="791222" y="951309"/>
            <a:ext cx="3645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36" name="Google Shape;736;p99"/>
          <p:cNvSpPr txBox="1"/>
          <p:nvPr>
            <p:ph idx="4" type="body"/>
          </p:nvPr>
        </p:nvSpPr>
        <p:spPr>
          <a:xfrm>
            <a:off x="4841994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ea chart">
  <p:cSld name="Area chart">
    <p:bg>
      <p:bgPr>
        <a:solidFill>
          <a:schemeClr val="dk2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0"/>
          <p:cNvSpPr/>
          <p:nvPr>
            <p:ph idx="2" type="chart"/>
          </p:nvPr>
        </p:nvSpPr>
        <p:spPr>
          <a:xfrm>
            <a:off x="4437254" y="951309"/>
            <a:ext cx="36453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39" name="Google Shape;739;p100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0" name="Google Shape;740;p100"/>
          <p:cNvSpPr/>
          <p:nvPr>
            <p:ph idx="3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100"/>
          <p:cNvSpPr txBox="1"/>
          <p:nvPr>
            <p:ph idx="1" type="body"/>
          </p:nvPr>
        </p:nvSpPr>
        <p:spPr>
          <a:xfrm>
            <a:off x="791520" y="2581108"/>
            <a:ext cx="32406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42" name="Google Shape;742;p100"/>
          <p:cNvSpPr txBox="1"/>
          <p:nvPr>
            <p:ph idx="4" type="body"/>
          </p:nvPr>
        </p:nvSpPr>
        <p:spPr>
          <a:xfrm>
            <a:off x="791520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Pie chart">
    <p:bg>
      <p:bgPr>
        <a:solidFill>
          <a:schemeClr val="dk2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1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5" name="Google Shape;745;p101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46" name="Google Shape;746;p101"/>
          <p:cNvSpPr/>
          <p:nvPr>
            <p:ph idx="3" type="chart"/>
          </p:nvPr>
        </p:nvSpPr>
        <p:spPr>
          <a:xfrm>
            <a:off x="2951753" y="1491853"/>
            <a:ext cx="40509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47" name="Google Shape;747;p101"/>
          <p:cNvSpPr txBox="1"/>
          <p:nvPr>
            <p:ph idx="1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hare">
  <p:cSld name="Market share">
    <p:bg>
      <p:bgPr>
        <a:solidFill>
          <a:schemeClr val="dk2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2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rt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0" name="Google Shape;750;p102"/>
          <p:cNvSpPr/>
          <p:nvPr>
            <p:ph idx="2" type="pic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51" name="Google Shape;751;p102"/>
          <p:cNvSpPr/>
          <p:nvPr>
            <p:ph idx="3" type="chart"/>
          </p:nvPr>
        </p:nvSpPr>
        <p:spPr>
          <a:xfrm>
            <a:off x="791222" y="1356717"/>
            <a:ext cx="2430300" cy="24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52" name="Google Shape;752;p102"/>
          <p:cNvSpPr/>
          <p:nvPr>
            <p:ph idx="4" type="chart"/>
          </p:nvPr>
        </p:nvSpPr>
        <p:spPr>
          <a:xfrm>
            <a:off x="5922111" y="1356717"/>
            <a:ext cx="2430300" cy="24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53" name="Google Shape;753;p102"/>
          <p:cNvSpPr/>
          <p:nvPr>
            <p:ph idx="5" type="chart"/>
          </p:nvPr>
        </p:nvSpPr>
        <p:spPr>
          <a:xfrm>
            <a:off x="3356890" y="1356717"/>
            <a:ext cx="2430300" cy="24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54" name="Google Shape;754;p102"/>
          <p:cNvSpPr txBox="1"/>
          <p:nvPr>
            <p:ph idx="1" type="body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55" name="Google Shape;755;p102"/>
          <p:cNvSpPr txBox="1"/>
          <p:nvPr>
            <p:ph idx="6" type="body"/>
          </p:nvPr>
        </p:nvSpPr>
        <p:spPr>
          <a:xfrm>
            <a:off x="926069" y="3659355"/>
            <a:ext cx="2160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56" name="Google Shape;756;p102"/>
          <p:cNvSpPr txBox="1"/>
          <p:nvPr>
            <p:ph idx="7" type="body"/>
          </p:nvPr>
        </p:nvSpPr>
        <p:spPr>
          <a:xfrm>
            <a:off x="6056958" y="3659355"/>
            <a:ext cx="2160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57" name="Google Shape;757;p102"/>
          <p:cNvSpPr txBox="1"/>
          <p:nvPr>
            <p:ph idx="8" type="body"/>
          </p:nvPr>
        </p:nvSpPr>
        <p:spPr>
          <a:xfrm>
            <a:off x="3491737" y="3659355"/>
            <a:ext cx="2160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48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93.xml"/><Relationship Id="rId51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17.xml"/><Relationship Id="rId52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710">
          <p15:clr>
            <a:srgbClr val="F26B43"/>
          </p15:clr>
        </p15:guide>
        <p15:guide id="4" pos="2540">
          <p15:clr>
            <a:srgbClr val="F26B43"/>
          </p15:clr>
        </p15:guide>
        <p15:guide id="5" pos="2370">
          <p15:clr>
            <a:srgbClr val="F26B43"/>
          </p15:clr>
        </p15:guide>
        <p15:guide id="6" pos="2200">
          <p15:clr>
            <a:srgbClr val="F26B43"/>
          </p15:clr>
        </p15:guide>
        <p15:guide id="7" pos="2030">
          <p15:clr>
            <a:srgbClr val="F26B43"/>
          </p15:clr>
        </p15:guide>
        <p15:guide id="8" pos="1859">
          <p15:clr>
            <a:srgbClr val="F26B43"/>
          </p15:clr>
        </p15:guide>
        <p15:guide id="9" pos="1689">
          <p15:clr>
            <a:srgbClr val="F26B43"/>
          </p15:clr>
        </p15:guide>
        <p15:guide id="10" pos="1519">
          <p15:clr>
            <a:srgbClr val="F26B43"/>
          </p15:clr>
        </p15:guide>
        <p15:guide id="11" pos="1349">
          <p15:clr>
            <a:srgbClr val="F26B43"/>
          </p15:clr>
        </p15:guide>
        <p15:guide id="12" pos="1179">
          <p15:clr>
            <a:srgbClr val="F26B43"/>
          </p15:clr>
        </p15:guide>
        <p15:guide id="13" pos="1009">
          <p15:clr>
            <a:srgbClr val="F26B43"/>
          </p15:clr>
        </p15:guide>
        <p15:guide id="14" pos="839">
          <p15:clr>
            <a:srgbClr val="F26B43"/>
          </p15:clr>
        </p15:guide>
        <p15:guide id="15" pos="669">
          <p15:clr>
            <a:srgbClr val="F26B43"/>
          </p15:clr>
        </p15:guide>
        <p15:guide id="16" pos="498">
          <p15:clr>
            <a:srgbClr val="F26B43"/>
          </p15:clr>
        </p15:guide>
        <p15:guide id="17" pos="329">
          <p15:clr>
            <a:srgbClr val="F26B43"/>
          </p15:clr>
        </p15:guide>
        <p15:guide id="18" pos="158">
          <p15:clr>
            <a:srgbClr val="F26B43"/>
          </p15:clr>
        </p15:guide>
        <p15:guide id="19" pos="243">
          <p15:clr>
            <a:srgbClr val="F26B43"/>
          </p15:clr>
        </p15:guide>
        <p15:guide id="20" pos="3050">
          <p15:clr>
            <a:srgbClr val="F26B43"/>
          </p15:clr>
        </p15:guide>
        <p15:guide id="21" pos="3220">
          <p15:clr>
            <a:srgbClr val="F26B43"/>
          </p15:clr>
        </p15:guide>
        <p15:guide id="22" pos="3390">
          <p15:clr>
            <a:srgbClr val="F26B43"/>
          </p15:clr>
        </p15:guide>
        <p15:guide id="23" pos="3560">
          <p15:clr>
            <a:srgbClr val="F26B43"/>
          </p15:clr>
        </p15:guide>
        <p15:guide id="24" pos="3730">
          <p15:clr>
            <a:srgbClr val="F26B43"/>
          </p15:clr>
        </p15:guide>
        <p15:guide id="25" pos="3901">
          <p15:clr>
            <a:srgbClr val="F26B43"/>
          </p15:clr>
        </p15:guide>
        <p15:guide id="26" pos="4071">
          <p15:clr>
            <a:srgbClr val="F26B43"/>
          </p15:clr>
        </p15:guide>
        <p15:guide id="27" pos="4241">
          <p15:clr>
            <a:srgbClr val="F26B43"/>
          </p15:clr>
        </p15:guide>
        <p15:guide id="28" pos="4411">
          <p15:clr>
            <a:srgbClr val="F26B43"/>
          </p15:clr>
        </p15:guide>
        <p15:guide id="29" pos="4581">
          <p15:clr>
            <a:srgbClr val="F26B43"/>
          </p15:clr>
        </p15:guide>
        <p15:guide id="30" pos="4751">
          <p15:clr>
            <a:srgbClr val="F26B43"/>
          </p15:clr>
        </p15:guide>
        <p15:guide id="31" pos="4921">
          <p15:clr>
            <a:srgbClr val="F26B43"/>
          </p15:clr>
        </p15:guide>
        <p15:guide id="32" pos="5091">
          <p15:clr>
            <a:srgbClr val="F26B43"/>
          </p15:clr>
        </p15:guide>
        <p15:guide id="33" pos="5262">
          <p15:clr>
            <a:srgbClr val="F26B43"/>
          </p15:clr>
        </p15:guide>
        <p15:guide id="34" pos="5431">
          <p15:clr>
            <a:srgbClr val="F26B43"/>
          </p15:clr>
        </p15:guide>
        <p15:guide id="35" pos="5602">
          <p15:clr>
            <a:srgbClr val="F26B43"/>
          </p15:clr>
        </p15:guide>
        <p15:guide id="36" pos="5517">
          <p15:clr>
            <a:srgbClr val="F26B43"/>
          </p15:clr>
        </p15:guide>
        <p15:guide id="37" orient="horz" pos="1450">
          <p15:clr>
            <a:srgbClr val="F26B43"/>
          </p15:clr>
        </p15:guide>
        <p15:guide id="38" orient="horz" pos="1280">
          <p15:clr>
            <a:srgbClr val="F26B43"/>
          </p15:clr>
        </p15:guide>
        <p15:guide id="39" orient="horz" pos="1110">
          <p15:clr>
            <a:srgbClr val="F26B43"/>
          </p15:clr>
        </p15:guide>
        <p15:guide id="40" orient="horz" pos="940">
          <p15:clr>
            <a:srgbClr val="F26B43"/>
          </p15:clr>
        </p15:guide>
        <p15:guide id="41" orient="horz" pos="769">
          <p15:clr>
            <a:srgbClr val="F26B43"/>
          </p15:clr>
        </p15:guide>
        <p15:guide id="42" orient="horz" pos="599">
          <p15:clr>
            <a:srgbClr val="F26B43"/>
          </p15:clr>
        </p15:guide>
        <p15:guide id="43" orient="horz" pos="429">
          <p15:clr>
            <a:srgbClr val="F26B43"/>
          </p15:clr>
        </p15:guide>
        <p15:guide id="44" orient="horz" pos="259">
          <p15:clr>
            <a:srgbClr val="F26B43"/>
          </p15:clr>
        </p15:guide>
        <p15:guide id="45" orient="horz" pos="89">
          <p15:clr>
            <a:srgbClr val="F26B43"/>
          </p15:clr>
        </p15:guide>
        <p15:guide id="46" orient="horz" pos="174">
          <p15:clr>
            <a:srgbClr val="F26B43"/>
          </p15:clr>
        </p15:guide>
        <p15:guide id="47" orient="horz" pos="1790">
          <p15:clr>
            <a:srgbClr val="F26B43"/>
          </p15:clr>
        </p15:guide>
        <p15:guide id="48" orient="horz" pos="1960">
          <p15:clr>
            <a:srgbClr val="F26B43"/>
          </p15:clr>
        </p15:guide>
        <p15:guide id="49" orient="horz" pos="2130">
          <p15:clr>
            <a:srgbClr val="F26B43"/>
          </p15:clr>
        </p15:guide>
        <p15:guide id="50" orient="horz" pos="2300">
          <p15:clr>
            <a:srgbClr val="F26B43"/>
          </p15:clr>
        </p15:guide>
        <p15:guide id="51" orient="horz" pos="2471">
          <p15:clr>
            <a:srgbClr val="F26B43"/>
          </p15:clr>
        </p15:guide>
        <p15:guide id="52" orient="horz" pos="2641">
          <p15:clr>
            <a:srgbClr val="F26B43"/>
          </p15:clr>
        </p15:guide>
        <p15:guide id="53" orient="horz" pos="2811">
          <p15:clr>
            <a:srgbClr val="F26B43"/>
          </p15:clr>
        </p15:guide>
        <p15:guide id="54" orient="horz" pos="2981">
          <p15:clr>
            <a:srgbClr val="F26B43"/>
          </p15:clr>
        </p15:guide>
        <p15:guide id="55" orient="horz" pos="3066">
          <p15:clr>
            <a:srgbClr val="F26B43"/>
          </p15:clr>
        </p15:guide>
        <p15:guide id="56" orient="horz" pos="315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7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  <p:sldLayoutId id="2147483759" r:id="rId48"/>
    <p:sldLayoutId id="2147483760" r:id="rId49"/>
    <p:sldLayoutId id="2147483761" r:id="rId50"/>
    <p:sldLayoutId id="2147483762" r:id="rId51"/>
    <p:sldLayoutId id="2147483763" r:id="rId52"/>
    <p:sldLayoutId id="2147483764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710">
          <p15:clr>
            <a:srgbClr val="F26B43"/>
          </p15:clr>
        </p15:guide>
        <p15:guide id="4" pos="2540">
          <p15:clr>
            <a:srgbClr val="F26B43"/>
          </p15:clr>
        </p15:guide>
        <p15:guide id="5" pos="2370">
          <p15:clr>
            <a:srgbClr val="F26B43"/>
          </p15:clr>
        </p15:guide>
        <p15:guide id="6" pos="2200">
          <p15:clr>
            <a:srgbClr val="F26B43"/>
          </p15:clr>
        </p15:guide>
        <p15:guide id="7" pos="2030">
          <p15:clr>
            <a:srgbClr val="F26B43"/>
          </p15:clr>
        </p15:guide>
        <p15:guide id="8" pos="1859">
          <p15:clr>
            <a:srgbClr val="F26B43"/>
          </p15:clr>
        </p15:guide>
        <p15:guide id="9" pos="1689">
          <p15:clr>
            <a:srgbClr val="F26B43"/>
          </p15:clr>
        </p15:guide>
        <p15:guide id="10" pos="1519">
          <p15:clr>
            <a:srgbClr val="F26B43"/>
          </p15:clr>
        </p15:guide>
        <p15:guide id="11" pos="1349">
          <p15:clr>
            <a:srgbClr val="F26B43"/>
          </p15:clr>
        </p15:guide>
        <p15:guide id="12" pos="1179">
          <p15:clr>
            <a:srgbClr val="F26B43"/>
          </p15:clr>
        </p15:guide>
        <p15:guide id="13" pos="1009">
          <p15:clr>
            <a:srgbClr val="F26B43"/>
          </p15:clr>
        </p15:guide>
        <p15:guide id="14" pos="839">
          <p15:clr>
            <a:srgbClr val="F26B43"/>
          </p15:clr>
        </p15:guide>
        <p15:guide id="15" pos="669">
          <p15:clr>
            <a:srgbClr val="F26B43"/>
          </p15:clr>
        </p15:guide>
        <p15:guide id="16" pos="498">
          <p15:clr>
            <a:srgbClr val="F26B43"/>
          </p15:clr>
        </p15:guide>
        <p15:guide id="17" pos="329">
          <p15:clr>
            <a:srgbClr val="F26B43"/>
          </p15:clr>
        </p15:guide>
        <p15:guide id="18" pos="158">
          <p15:clr>
            <a:srgbClr val="F26B43"/>
          </p15:clr>
        </p15:guide>
        <p15:guide id="19" pos="243">
          <p15:clr>
            <a:srgbClr val="F26B43"/>
          </p15:clr>
        </p15:guide>
        <p15:guide id="20" pos="3050">
          <p15:clr>
            <a:srgbClr val="F26B43"/>
          </p15:clr>
        </p15:guide>
        <p15:guide id="21" pos="3220">
          <p15:clr>
            <a:srgbClr val="F26B43"/>
          </p15:clr>
        </p15:guide>
        <p15:guide id="22" pos="3390">
          <p15:clr>
            <a:srgbClr val="F26B43"/>
          </p15:clr>
        </p15:guide>
        <p15:guide id="23" pos="3560">
          <p15:clr>
            <a:srgbClr val="F26B43"/>
          </p15:clr>
        </p15:guide>
        <p15:guide id="24" pos="3730">
          <p15:clr>
            <a:srgbClr val="F26B43"/>
          </p15:clr>
        </p15:guide>
        <p15:guide id="25" pos="3901">
          <p15:clr>
            <a:srgbClr val="F26B43"/>
          </p15:clr>
        </p15:guide>
        <p15:guide id="26" pos="4071">
          <p15:clr>
            <a:srgbClr val="F26B43"/>
          </p15:clr>
        </p15:guide>
        <p15:guide id="27" pos="4241">
          <p15:clr>
            <a:srgbClr val="F26B43"/>
          </p15:clr>
        </p15:guide>
        <p15:guide id="28" pos="4411">
          <p15:clr>
            <a:srgbClr val="F26B43"/>
          </p15:clr>
        </p15:guide>
        <p15:guide id="29" pos="4581">
          <p15:clr>
            <a:srgbClr val="F26B43"/>
          </p15:clr>
        </p15:guide>
        <p15:guide id="30" pos="4751">
          <p15:clr>
            <a:srgbClr val="F26B43"/>
          </p15:clr>
        </p15:guide>
        <p15:guide id="31" pos="4921">
          <p15:clr>
            <a:srgbClr val="F26B43"/>
          </p15:clr>
        </p15:guide>
        <p15:guide id="32" pos="5091">
          <p15:clr>
            <a:srgbClr val="F26B43"/>
          </p15:clr>
        </p15:guide>
        <p15:guide id="33" pos="5262">
          <p15:clr>
            <a:srgbClr val="F26B43"/>
          </p15:clr>
        </p15:guide>
        <p15:guide id="34" pos="5431">
          <p15:clr>
            <a:srgbClr val="F26B43"/>
          </p15:clr>
        </p15:guide>
        <p15:guide id="35" pos="5602">
          <p15:clr>
            <a:srgbClr val="F26B43"/>
          </p15:clr>
        </p15:guide>
        <p15:guide id="36" pos="5517">
          <p15:clr>
            <a:srgbClr val="F26B43"/>
          </p15:clr>
        </p15:guide>
        <p15:guide id="37" orient="horz" pos="1450">
          <p15:clr>
            <a:srgbClr val="F26B43"/>
          </p15:clr>
        </p15:guide>
        <p15:guide id="38" orient="horz" pos="1280">
          <p15:clr>
            <a:srgbClr val="F26B43"/>
          </p15:clr>
        </p15:guide>
        <p15:guide id="39" orient="horz" pos="1110">
          <p15:clr>
            <a:srgbClr val="F26B43"/>
          </p15:clr>
        </p15:guide>
        <p15:guide id="40" orient="horz" pos="940">
          <p15:clr>
            <a:srgbClr val="F26B43"/>
          </p15:clr>
        </p15:guide>
        <p15:guide id="41" orient="horz" pos="769">
          <p15:clr>
            <a:srgbClr val="F26B43"/>
          </p15:clr>
        </p15:guide>
        <p15:guide id="42" orient="horz" pos="599">
          <p15:clr>
            <a:srgbClr val="F26B43"/>
          </p15:clr>
        </p15:guide>
        <p15:guide id="43" orient="horz" pos="429">
          <p15:clr>
            <a:srgbClr val="F26B43"/>
          </p15:clr>
        </p15:guide>
        <p15:guide id="44" orient="horz" pos="259">
          <p15:clr>
            <a:srgbClr val="F26B43"/>
          </p15:clr>
        </p15:guide>
        <p15:guide id="45" orient="horz" pos="89">
          <p15:clr>
            <a:srgbClr val="F26B43"/>
          </p15:clr>
        </p15:guide>
        <p15:guide id="46" orient="horz" pos="174">
          <p15:clr>
            <a:srgbClr val="F26B43"/>
          </p15:clr>
        </p15:guide>
        <p15:guide id="47" orient="horz" pos="1790">
          <p15:clr>
            <a:srgbClr val="F26B43"/>
          </p15:clr>
        </p15:guide>
        <p15:guide id="48" orient="horz" pos="1960">
          <p15:clr>
            <a:srgbClr val="F26B43"/>
          </p15:clr>
        </p15:guide>
        <p15:guide id="49" orient="horz" pos="2130">
          <p15:clr>
            <a:srgbClr val="F26B43"/>
          </p15:clr>
        </p15:guide>
        <p15:guide id="50" orient="horz" pos="2300">
          <p15:clr>
            <a:srgbClr val="F26B43"/>
          </p15:clr>
        </p15:guide>
        <p15:guide id="51" orient="horz" pos="2471">
          <p15:clr>
            <a:srgbClr val="F26B43"/>
          </p15:clr>
        </p15:guide>
        <p15:guide id="52" orient="horz" pos="2641">
          <p15:clr>
            <a:srgbClr val="F26B43"/>
          </p15:clr>
        </p15:guide>
        <p15:guide id="53" orient="horz" pos="2811">
          <p15:clr>
            <a:srgbClr val="F26B43"/>
          </p15:clr>
        </p15:guide>
        <p15:guide id="54" orient="horz" pos="2981">
          <p15:clr>
            <a:srgbClr val="F26B43"/>
          </p15:clr>
        </p15:guide>
        <p15:guide id="55" orient="horz" pos="3066">
          <p15:clr>
            <a:srgbClr val="F26B43"/>
          </p15:clr>
        </p15:guide>
        <p15:guide id="56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cs.curedao.org/" TargetMode="External"/><Relationship Id="rId4" Type="http://schemas.openxmlformats.org/officeDocument/2006/relationships/hyperlink" Target="https://github.com/cure-dao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9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Relationship Id="rId11" Type="http://schemas.openxmlformats.org/officeDocument/2006/relationships/image" Target="../media/image16.png"/><Relationship Id="rId10" Type="http://schemas.openxmlformats.org/officeDocument/2006/relationships/image" Target="../media/image25.png"/><Relationship Id="rId12" Type="http://schemas.openxmlformats.org/officeDocument/2006/relationships/hyperlink" Target="https://icons8.com/icon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9" Type="http://schemas.openxmlformats.org/officeDocument/2006/relationships/image" Target="../media/image28.jpg"/><Relationship Id="rId5" Type="http://schemas.openxmlformats.org/officeDocument/2006/relationships/image" Target="../media/image20.png"/><Relationship Id="rId6" Type="http://schemas.openxmlformats.org/officeDocument/2006/relationships/image" Target="../media/image39.jpg"/><Relationship Id="rId7" Type="http://schemas.openxmlformats.org/officeDocument/2006/relationships/image" Target="../media/image26.png"/><Relationship Id="rId8" Type="http://schemas.openxmlformats.org/officeDocument/2006/relationships/image" Target="../media/image27.jpg"/><Relationship Id="rId11" Type="http://schemas.openxmlformats.org/officeDocument/2006/relationships/image" Target="../media/image1.png"/><Relationship Id="rId10" Type="http://schemas.openxmlformats.org/officeDocument/2006/relationships/image" Target="../media/image36.jpg"/><Relationship Id="rId12" Type="http://schemas.openxmlformats.org/officeDocument/2006/relationships/hyperlink" Target="https://icons8.com/icon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2.jp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42.jpg"/><Relationship Id="rId8" Type="http://schemas.openxmlformats.org/officeDocument/2006/relationships/image" Target="../media/image30.jpg"/><Relationship Id="rId11" Type="http://schemas.openxmlformats.org/officeDocument/2006/relationships/image" Target="../media/image1.png"/><Relationship Id="rId10" Type="http://schemas.openxmlformats.org/officeDocument/2006/relationships/image" Target="../media/image4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hyperlink" Target="https://icons8.com/icon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52.jpg"/><Relationship Id="rId5" Type="http://schemas.openxmlformats.org/officeDocument/2006/relationships/image" Target="../media/image4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Relationship Id="rId7" Type="http://schemas.openxmlformats.org/officeDocument/2006/relationships/hyperlink" Target="https://icons8.com/icon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hyperlink" Target="https://icons8.com/icon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53.png"/><Relationship Id="rId5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twitter.com/cure_dao" TargetMode="External"/><Relationship Id="rId4" Type="http://schemas.openxmlformats.org/officeDocument/2006/relationships/hyperlink" Target="https://discord.com/invite/BbytmC3gay" TargetMode="External"/><Relationship Id="rId9" Type="http://schemas.openxmlformats.org/officeDocument/2006/relationships/image" Target="../media/image62.png"/><Relationship Id="rId5" Type="http://schemas.openxmlformats.org/officeDocument/2006/relationships/hyperlink" Target="https://www.curedao.org/" TargetMode="External"/><Relationship Id="rId6" Type="http://schemas.openxmlformats.org/officeDocument/2006/relationships/hyperlink" Target="https://discord.com/invite/BbytmC3gay" TargetMode="External"/><Relationship Id="rId7" Type="http://schemas.openxmlformats.org/officeDocument/2006/relationships/image" Target="../media/image58.png"/><Relationship Id="rId8" Type="http://schemas.openxmlformats.org/officeDocument/2006/relationships/hyperlink" Target="https://twitter.com/cure_dao" TargetMode="External"/><Relationship Id="rId11" Type="http://schemas.openxmlformats.org/officeDocument/2006/relationships/image" Target="../media/image60.png"/><Relationship Id="rId10" Type="http://schemas.openxmlformats.org/officeDocument/2006/relationships/hyperlink" Target="https://www.curedao.org/" TargetMode="External"/><Relationship Id="rId13" Type="http://schemas.openxmlformats.org/officeDocument/2006/relationships/hyperlink" Target="https://icons8.com/icons/" TargetMode="External"/><Relationship Id="rId12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21"/>
          <p:cNvSpPr/>
          <p:nvPr/>
        </p:nvSpPr>
        <p:spPr>
          <a:xfrm>
            <a:off x="522548" y="1093500"/>
            <a:ext cx="4050266" cy="4050000"/>
          </a:xfrm>
          <a:prstGeom prst="ellipse">
            <a:avLst/>
          </a:prstGeom>
          <a:gradFill>
            <a:gsLst>
              <a:gs pos="0">
                <a:srgbClr val="00A0FE">
                  <a:alpha val="40000"/>
                </a:srgbClr>
              </a:gs>
              <a:gs pos="60000">
                <a:srgbClr val="080C15">
                  <a:alpha val="29803"/>
                </a:srgbClr>
              </a:gs>
              <a:gs pos="100000">
                <a:srgbClr val="080C15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35" name="Google Shape;935;p121"/>
          <p:cNvSpPr/>
          <p:nvPr/>
        </p:nvSpPr>
        <p:spPr>
          <a:xfrm>
            <a:off x="4572128" y="0"/>
            <a:ext cx="4050266" cy="4050000"/>
          </a:xfrm>
          <a:prstGeom prst="ellipse">
            <a:avLst/>
          </a:prstGeom>
          <a:gradFill>
            <a:gsLst>
              <a:gs pos="0">
                <a:srgbClr val="FD7F08">
                  <a:alpha val="40000"/>
                </a:srgbClr>
              </a:gs>
              <a:gs pos="60000">
                <a:srgbClr val="080C15">
                  <a:alpha val="29803"/>
                </a:srgbClr>
              </a:gs>
              <a:gs pos="100000">
                <a:srgbClr val="080C15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936" name="Google Shape;936;p121"/>
          <p:cNvGrpSpPr/>
          <p:nvPr/>
        </p:nvGrpSpPr>
        <p:grpSpPr>
          <a:xfrm>
            <a:off x="1951879" y="-320066"/>
            <a:ext cx="5250612" cy="5250268"/>
            <a:chOff x="5204668" y="-853510"/>
            <a:chExt cx="14000714" cy="14000714"/>
          </a:xfrm>
        </p:grpSpPr>
        <p:sp>
          <p:nvSpPr>
            <p:cNvPr id="937" name="Google Shape;937;p121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rgbClr val="CDE6FF">
                <a:alpha val="5882"/>
              </a:srgbClr>
            </a:solidFill>
            <a:ln cap="flat" cmpd="sng" w="25400">
              <a:solidFill>
                <a:schemeClr val="lt2">
                  <a:alpha val="2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700" u="none" cap="none" strike="noStrike">
                  <a:solidFill>
                    <a:schemeClr val="lt1"/>
                  </a:solidFill>
                  <a:latin typeface="Sora Light"/>
                  <a:ea typeface="Sora Light"/>
                  <a:cs typeface="Sora Light"/>
                  <a:sym typeface="Sora Light"/>
                </a:rPr>
                <a:t>    </a:t>
              </a:r>
              <a:endParaRPr sz="500"/>
            </a:p>
          </p:txBody>
        </p:sp>
        <p:grpSp>
          <p:nvGrpSpPr>
            <p:cNvPr id="938" name="Google Shape;938;p121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</p:grpSpPr>
          <p:sp>
            <p:nvSpPr>
              <p:cNvPr id="939" name="Google Shape;939;p121"/>
              <p:cNvSpPr/>
              <p:nvPr/>
            </p:nvSpPr>
            <p:spPr>
              <a:xfrm>
                <a:off x="6067425" y="3175"/>
                <a:ext cx="60325" cy="6032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0" name="Google Shape;940;p121"/>
              <p:cNvSpPr/>
              <p:nvPr/>
            </p:nvSpPr>
            <p:spPr>
              <a:xfrm>
                <a:off x="6067425" y="6796088"/>
                <a:ext cx="60325" cy="6191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1" name="Google Shape;941;p121"/>
              <p:cNvSpPr/>
              <p:nvPr/>
            </p:nvSpPr>
            <p:spPr>
              <a:xfrm>
                <a:off x="2667000" y="3398838"/>
                <a:ext cx="61913" cy="6032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2" name="Google Shape;942;p121"/>
              <p:cNvSpPr/>
              <p:nvPr/>
            </p:nvSpPr>
            <p:spPr>
              <a:xfrm>
                <a:off x="9463088" y="3398838"/>
                <a:ext cx="61913" cy="6032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3" name="Google Shape;943;p121"/>
              <p:cNvSpPr/>
              <p:nvPr/>
            </p:nvSpPr>
            <p:spPr>
              <a:xfrm>
                <a:off x="8466138" y="995363"/>
                <a:ext cx="65088" cy="66675"/>
              </a:xfrm>
              <a:custGeom>
                <a:rect b="b" l="l" r="r" t="t"/>
                <a:pathLst>
                  <a:path extrusionOk="0" h="26" w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4" name="Google Shape;944;p121"/>
              <p:cNvSpPr/>
              <p:nvPr/>
            </p:nvSpPr>
            <p:spPr>
              <a:xfrm>
                <a:off x="3660775" y="5799138"/>
                <a:ext cx="66675" cy="66675"/>
              </a:xfrm>
              <a:custGeom>
                <a:rect b="b" l="l" r="r" t="t"/>
                <a:pathLst>
                  <a:path extrusionOk="0" h="26" w="26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5" name="Google Shape;945;p121"/>
              <p:cNvSpPr/>
              <p:nvPr/>
            </p:nvSpPr>
            <p:spPr>
              <a:xfrm>
                <a:off x="3660775" y="995363"/>
                <a:ext cx="66675" cy="66675"/>
              </a:xfrm>
              <a:custGeom>
                <a:rect b="b" l="l" r="r" t="t"/>
                <a:pathLst>
                  <a:path extrusionOk="0" h="26" w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6" name="Google Shape;946;p121"/>
              <p:cNvSpPr/>
              <p:nvPr/>
            </p:nvSpPr>
            <p:spPr>
              <a:xfrm>
                <a:off x="8466138" y="5799138"/>
                <a:ext cx="65088" cy="66675"/>
              </a:xfrm>
              <a:custGeom>
                <a:rect b="b" l="l" r="r" t="t"/>
                <a:pathLst>
                  <a:path extrusionOk="0" h="26" w="26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7" name="Google Shape;947;p121"/>
              <p:cNvSpPr/>
              <p:nvPr/>
            </p:nvSpPr>
            <p:spPr>
              <a:xfrm>
                <a:off x="2922588" y="2093913"/>
                <a:ext cx="69850" cy="71438"/>
              </a:xfrm>
              <a:custGeom>
                <a:rect b="b" l="l" r="r" t="t"/>
                <a:pathLst>
                  <a:path extrusionOk="0" h="28" w="27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8" name="Google Shape;948;p121"/>
              <p:cNvSpPr/>
              <p:nvPr/>
            </p:nvSpPr>
            <p:spPr>
              <a:xfrm>
                <a:off x="9199563" y="4694238"/>
                <a:ext cx="69850" cy="69850"/>
              </a:xfrm>
              <a:custGeom>
                <a:rect b="b" l="l" r="r" t="t"/>
                <a:pathLst>
                  <a:path extrusionOk="0" h="27" w="27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9" name="Google Shape;949;p121"/>
              <p:cNvSpPr/>
              <p:nvPr/>
            </p:nvSpPr>
            <p:spPr>
              <a:xfrm>
                <a:off x="4762500" y="257175"/>
                <a:ext cx="69850" cy="69850"/>
              </a:xfrm>
              <a:custGeom>
                <a:rect b="b" l="l" r="r" t="t"/>
                <a:pathLst>
                  <a:path extrusionOk="0" h="27" w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0" name="Google Shape;950;p121"/>
              <p:cNvSpPr/>
              <p:nvPr/>
            </p:nvSpPr>
            <p:spPr>
              <a:xfrm>
                <a:off x="7362825" y="6534150"/>
                <a:ext cx="69850" cy="68263"/>
              </a:xfrm>
              <a:custGeom>
                <a:rect b="b" l="l" r="r" t="t"/>
                <a:pathLst>
                  <a:path extrusionOk="0" h="27" w="27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1" name="Google Shape;951;p121"/>
              <p:cNvSpPr/>
              <p:nvPr/>
            </p:nvSpPr>
            <p:spPr>
              <a:xfrm>
                <a:off x="7362825" y="257175"/>
                <a:ext cx="69850" cy="69850"/>
              </a:xfrm>
              <a:custGeom>
                <a:rect b="b" l="l" r="r" t="t"/>
                <a:pathLst>
                  <a:path extrusionOk="0" h="27" w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2" name="Google Shape;952;p121"/>
              <p:cNvSpPr/>
              <p:nvPr/>
            </p:nvSpPr>
            <p:spPr>
              <a:xfrm>
                <a:off x="4762500" y="6534150"/>
                <a:ext cx="69850" cy="68263"/>
              </a:xfrm>
              <a:custGeom>
                <a:rect b="b" l="l" r="r" t="t"/>
                <a:pathLst>
                  <a:path extrusionOk="0" h="27" w="27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3" name="Google Shape;953;p121"/>
              <p:cNvSpPr/>
              <p:nvPr/>
            </p:nvSpPr>
            <p:spPr>
              <a:xfrm>
                <a:off x="9199563" y="2093913"/>
                <a:ext cx="69850" cy="71438"/>
              </a:xfrm>
              <a:custGeom>
                <a:rect b="b" l="l" r="r" t="t"/>
                <a:pathLst>
                  <a:path extrusionOk="0" h="28" w="27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4" name="Google Shape;954;p121"/>
              <p:cNvSpPr/>
              <p:nvPr/>
            </p:nvSpPr>
            <p:spPr>
              <a:xfrm>
                <a:off x="2922588" y="4694238"/>
                <a:ext cx="69850" cy="69850"/>
              </a:xfrm>
              <a:custGeom>
                <a:rect b="b" l="l" r="r" t="t"/>
                <a:pathLst>
                  <a:path extrusionOk="0" h="27" w="27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</p:grpSp>
        <p:sp>
          <p:nvSpPr>
            <p:cNvPr id="955" name="Google Shape;955;p121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fmla="val 15614872" name="adj1"/>
                <a:gd fmla="val 609268" name="adj2"/>
              </a:avLst>
            </a:prstGeom>
            <a:noFill/>
            <a:ln cap="flat" cmpd="sng" w="152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56" name="Google Shape;956;p121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fmla="val 13207842" name="adj1"/>
                <a:gd fmla="val 20994969" name="adj2"/>
              </a:avLst>
            </a:prstGeom>
            <a:noFill/>
            <a:ln cap="flat" cmpd="sng" w="1524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957" name="Google Shape;957;p121"/>
          <p:cNvSpPr txBox="1"/>
          <p:nvPr>
            <p:ph idx="1" type="body"/>
          </p:nvPr>
        </p:nvSpPr>
        <p:spPr>
          <a:xfrm>
            <a:off x="1062107" y="2574247"/>
            <a:ext cx="7020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050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FF671F"/>
                </a:solidFill>
                <a:latin typeface="Arial"/>
                <a:ea typeface="Arial"/>
                <a:cs typeface="Arial"/>
                <a:sym typeface="Arial"/>
              </a:rPr>
              <a:t>An Open-Source Collaborative</a:t>
            </a: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FF671F"/>
                </a:solidFill>
                <a:latin typeface="Arial"/>
                <a:ea typeface="Arial"/>
                <a:cs typeface="Arial"/>
                <a:sym typeface="Arial"/>
              </a:rPr>
              <a:t>Framework for Digital Health </a:t>
            </a: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1" sz="18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8" name="Google Shape;958;p121"/>
          <p:cNvSpPr/>
          <p:nvPr>
            <p:ph idx="2" type="body"/>
          </p:nvPr>
        </p:nvSpPr>
        <p:spPr>
          <a:xfrm>
            <a:off x="3690074" y="4531307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00"/>
              <a:t>.</a:t>
            </a:r>
            <a:endParaRPr sz="200"/>
          </a:p>
        </p:txBody>
      </p:sp>
      <p:sp>
        <p:nvSpPr>
          <p:cNvPr id="959" name="Google Shape;959;p121"/>
          <p:cNvSpPr/>
          <p:nvPr>
            <p:ph idx="3" type="body"/>
          </p:nvPr>
        </p:nvSpPr>
        <p:spPr>
          <a:xfrm>
            <a:off x="6732235" y="4531265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700"/>
              <a:t>.</a:t>
            </a:r>
            <a:endParaRPr sz="700"/>
          </a:p>
        </p:txBody>
      </p:sp>
      <p:sp>
        <p:nvSpPr>
          <p:cNvPr id="960" name="Google Shape;960;p121"/>
          <p:cNvSpPr txBox="1"/>
          <p:nvPr>
            <p:ph idx="4" type="body"/>
          </p:nvPr>
        </p:nvSpPr>
        <p:spPr>
          <a:xfrm>
            <a:off x="949139" y="4614563"/>
            <a:ext cx="1448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Litepaper - CureDAO</a:t>
            </a:r>
            <a:endParaRPr/>
          </a:p>
        </p:txBody>
      </p:sp>
      <p:sp>
        <p:nvSpPr>
          <p:cNvPr id="961" name="Google Shape;961;p121"/>
          <p:cNvSpPr txBox="1"/>
          <p:nvPr>
            <p:ph idx="5" type="body"/>
          </p:nvPr>
        </p:nvSpPr>
        <p:spPr>
          <a:xfrm>
            <a:off x="4118281" y="4614563"/>
            <a:ext cx="1729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CureDAO (github.com)</a:t>
            </a:r>
            <a:endParaRPr/>
          </a:p>
        </p:txBody>
      </p:sp>
      <p:sp>
        <p:nvSpPr>
          <p:cNvPr id="962" name="Google Shape;962;p121"/>
          <p:cNvSpPr txBox="1"/>
          <p:nvPr>
            <p:ph idx="6" type="body"/>
          </p:nvPr>
        </p:nvSpPr>
        <p:spPr>
          <a:xfrm>
            <a:off x="7160442" y="4614563"/>
            <a:ext cx="1447746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/>
              <a:t>CureDAO</a:t>
            </a:r>
            <a:endParaRPr/>
          </a:p>
        </p:txBody>
      </p:sp>
      <p:sp>
        <p:nvSpPr>
          <p:cNvPr id="963" name="Google Shape;963;p121"/>
          <p:cNvSpPr txBox="1"/>
          <p:nvPr>
            <p:ph idx="7" type="body"/>
          </p:nvPr>
        </p:nvSpPr>
        <p:spPr>
          <a:xfrm>
            <a:off x="1061512" y="1671468"/>
            <a:ext cx="70209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None/>
            </a:pPr>
            <a:r>
              <a:rPr lang="en-GB"/>
              <a:t>CureDAO</a:t>
            </a:r>
            <a:endParaRPr/>
          </a:p>
        </p:txBody>
      </p:sp>
      <p:sp>
        <p:nvSpPr>
          <p:cNvPr id="964" name="Google Shape;964;p121"/>
          <p:cNvSpPr/>
          <p:nvPr>
            <p:ph idx="8" type="body"/>
          </p:nvPr>
        </p:nvSpPr>
        <p:spPr>
          <a:xfrm>
            <a:off x="521528" y="4531265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00"/>
              <a:t>.</a:t>
            </a:r>
            <a:endParaRPr sz="100"/>
          </a:p>
        </p:txBody>
      </p:sp>
      <p:sp>
        <p:nvSpPr>
          <p:cNvPr id="965" name="Google Shape;965;p121"/>
          <p:cNvSpPr/>
          <p:nvPr/>
        </p:nvSpPr>
        <p:spPr>
          <a:xfrm>
            <a:off x="7222765" y="517125"/>
            <a:ext cx="270018" cy="270000"/>
          </a:xfrm>
          <a:prstGeom prst="ellipse">
            <a:avLst/>
          </a:prstGeom>
          <a:noFill/>
          <a:ln cap="flat" cmpd="sng" w="1270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66" name="Google Shape;966;p121"/>
          <p:cNvSpPr/>
          <p:nvPr/>
        </p:nvSpPr>
        <p:spPr>
          <a:xfrm>
            <a:off x="1593937" y="3438265"/>
            <a:ext cx="351023" cy="297000"/>
          </a:xfrm>
          <a:prstGeom prst="triangle">
            <a:avLst>
              <a:gd fmla="val 50000" name="adj"/>
            </a:avLst>
          </a:prstGeom>
          <a:noFill/>
          <a:ln cap="flat" cmpd="sng" w="1270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67" name="Google Shape;967;p121"/>
          <p:cNvSpPr/>
          <p:nvPr/>
        </p:nvSpPr>
        <p:spPr>
          <a:xfrm>
            <a:off x="7678131" y="3353073"/>
            <a:ext cx="486032" cy="486000"/>
          </a:xfrm>
          <a:prstGeom prst="mathMultiply">
            <a:avLst>
              <a:gd fmla="val 1002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968" name="Google Shape;968;p121"/>
          <p:cNvGrpSpPr/>
          <p:nvPr/>
        </p:nvGrpSpPr>
        <p:grpSpPr>
          <a:xfrm>
            <a:off x="537021" y="1712055"/>
            <a:ext cx="763725" cy="763675"/>
            <a:chOff x="1431963" y="4643049"/>
            <a:chExt cx="2036468" cy="2036468"/>
          </a:xfrm>
        </p:grpSpPr>
        <p:sp>
          <p:nvSpPr>
            <p:cNvPr id="969" name="Google Shape;969;p121"/>
            <p:cNvSpPr/>
            <p:nvPr/>
          </p:nvSpPr>
          <p:spPr>
            <a:xfrm rot="2700000">
              <a:off x="2126197" y="5337283"/>
              <a:ext cx="648000" cy="648000"/>
            </a:xfrm>
            <a:prstGeom prst="rect">
              <a:avLst/>
            </a:prstGeom>
            <a:noFill/>
            <a:ln cap="flat" cmpd="sng" w="1270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70" name="Google Shape;970;p121"/>
            <p:cNvSpPr/>
            <p:nvPr/>
          </p:nvSpPr>
          <p:spPr>
            <a:xfrm rot="2700000">
              <a:off x="1730197" y="4941283"/>
              <a:ext cx="1440000" cy="1440000"/>
            </a:xfrm>
            <a:prstGeom prst="rect">
              <a:avLst/>
            </a:prstGeom>
            <a:noFill/>
            <a:ln cap="rnd" cmpd="sng" w="9525">
              <a:solidFill>
                <a:schemeClr val="accent4">
                  <a:alpha val="49803"/>
                </a:schemeClr>
              </a:solidFill>
              <a:prstDash val="dash"/>
              <a:bevel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grpSp>
        <p:nvGrpSpPr>
          <p:cNvPr id="971" name="Google Shape;971;p121"/>
          <p:cNvGrpSpPr/>
          <p:nvPr/>
        </p:nvGrpSpPr>
        <p:grpSpPr>
          <a:xfrm>
            <a:off x="8001035" y="1796893"/>
            <a:ext cx="594039" cy="594000"/>
            <a:chOff x="21770123" y="4911459"/>
            <a:chExt cx="1584000" cy="1584000"/>
          </a:xfrm>
        </p:grpSpPr>
        <p:sp>
          <p:nvSpPr>
            <p:cNvPr id="972" name="Google Shape;972;p121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73" name="Google Shape;973;p121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cap="rnd" cmpd="sng" w="9525">
              <a:solidFill>
                <a:schemeClr val="accent3">
                  <a:alpha val="49803"/>
                </a:schemeClr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pic>
        <p:nvPicPr>
          <p:cNvPr id="974" name="Google Shape;974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121"/>
          <p:cNvGrpSpPr/>
          <p:nvPr/>
        </p:nvGrpSpPr>
        <p:grpSpPr>
          <a:xfrm>
            <a:off x="616498" y="4614573"/>
            <a:ext cx="147575" cy="169200"/>
            <a:chOff x="3519" y="1786"/>
            <a:chExt cx="641" cy="741"/>
          </a:xfrm>
        </p:grpSpPr>
        <p:sp>
          <p:nvSpPr>
            <p:cNvPr id="976" name="Google Shape;976;p121"/>
            <p:cNvSpPr/>
            <p:nvPr/>
          </p:nvSpPr>
          <p:spPr>
            <a:xfrm>
              <a:off x="3519" y="1786"/>
              <a:ext cx="641" cy="741"/>
            </a:xfrm>
            <a:custGeom>
              <a:rect b="b" l="l" r="r" t="t"/>
              <a:pathLst>
                <a:path extrusionOk="0" h="3705" w="3204">
                  <a:moveTo>
                    <a:pt x="735" y="488"/>
                  </a:moveTo>
                  <a:lnTo>
                    <a:pt x="414" y="864"/>
                  </a:lnTo>
                  <a:lnTo>
                    <a:pt x="735" y="864"/>
                  </a:lnTo>
                  <a:lnTo>
                    <a:pt x="735" y="488"/>
                  </a:lnTo>
                  <a:close/>
                  <a:moveTo>
                    <a:pt x="998" y="261"/>
                  </a:moveTo>
                  <a:lnTo>
                    <a:pt x="998" y="993"/>
                  </a:lnTo>
                  <a:lnTo>
                    <a:pt x="995" y="1022"/>
                  </a:lnTo>
                  <a:lnTo>
                    <a:pt x="985" y="1051"/>
                  </a:lnTo>
                  <a:lnTo>
                    <a:pt x="969" y="1075"/>
                  </a:lnTo>
                  <a:lnTo>
                    <a:pt x="949" y="1095"/>
                  </a:lnTo>
                  <a:lnTo>
                    <a:pt x="925" y="1110"/>
                  </a:lnTo>
                  <a:lnTo>
                    <a:pt x="897" y="1120"/>
                  </a:lnTo>
                  <a:lnTo>
                    <a:pt x="867" y="1123"/>
                  </a:lnTo>
                  <a:lnTo>
                    <a:pt x="263" y="1123"/>
                  </a:lnTo>
                  <a:lnTo>
                    <a:pt x="263" y="3444"/>
                  </a:lnTo>
                  <a:lnTo>
                    <a:pt x="2940" y="3444"/>
                  </a:lnTo>
                  <a:lnTo>
                    <a:pt x="2940" y="261"/>
                  </a:lnTo>
                  <a:lnTo>
                    <a:pt x="998" y="261"/>
                  </a:lnTo>
                  <a:close/>
                  <a:moveTo>
                    <a:pt x="867" y="0"/>
                  </a:moveTo>
                  <a:lnTo>
                    <a:pt x="3072" y="0"/>
                  </a:lnTo>
                  <a:lnTo>
                    <a:pt x="3103" y="3"/>
                  </a:lnTo>
                  <a:lnTo>
                    <a:pt x="3131" y="13"/>
                  </a:lnTo>
                  <a:lnTo>
                    <a:pt x="3155" y="28"/>
                  </a:lnTo>
                  <a:lnTo>
                    <a:pt x="3176" y="48"/>
                  </a:lnTo>
                  <a:lnTo>
                    <a:pt x="3191" y="72"/>
                  </a:lnTo>
                  <a:lnTo>
                    <a:pt x="3201" y="101"/>
                  </a:lnTo>
                  <a:lnTo>
                    <a:pt x="3204" y="130"/>
                  </a:lnTo>
                  <a:lnTo>
                    <a:pt x="3204" y="3575"/>
                  </a:lnTo>
                  <a:lnTo>
                    <a:pt x="3201" y="3605"/>
                  </a:lnTo>
                  <a:lnTo>
                    <a:pt x="3191" y="3633"/>
                  </a:lnTo>
                  <a:lnTo>
                    <a:pt x="3176" y="3656"/>
                  </a:lnTo>
                  <a:lnTo>
                    <a:pt x="3155" y="3677"/>
                  </a:lnTo>
                  <a:lnTo>
                    <a:pt x="3131" y="3692"/>
                  </a:lnTo>
                  <a:lnTo>
                    <a:pt x="3103" y="3702"/>
                  </a:lnTo>
                  <a:lnTo>
                    <a:pt x="3072" y="3705"/>
                  </a:lnTo>
                  <a:lnTo>
                    <a:pt x="131" y="3705"/>
                  </a:lnTo>
                  <a:lnTo>
                    <a:pt x="105" y="3703"/>
                  </a:lnTo>
                  <a:lnTo>
                    <a:pt x="81" y="3695"/>
                  </a:lnTo>
                  <a:lnTo>
                    <a:pt x="58" y="3683"/>
                  </a:lnTo>
                  <a:lnTo>
                    <a:pt x="39" y="3667"/>
                  </a:lnTo>
                  <a:lnTo>
                    <a:pt x="23" y="3647"/>
                  </a:lnTo>
                  <a:lnTo>
                    <a:pt x="10" y="3625"/>
                  </a:lnTo>
                  <a:lnTo>
                    <a:pt x="2" y="3598"/>
                  </a:lnTo>
                  <a:lnTo>
                    <a:pt x="0" y="3571"/>
                  </a:lnTo>
                  <a:lnTo>
                    <a:pt x="0" y="983"/>
                  </a:lnTo>
                  <a:lnTo>
                    <a:pt x="3" y="969"/>
                  </a:lnTo>
                  <a:lnTo>
                    <a:pt x="6" y="954"/>
                  </a:lnTo>
                  <a:lnTo>
                    <a:pt x="6" y="952"/>
                  </a:lnTo>
                  <a:lnTo>
                    <a:pt x="7" y="950"/>
                  </a:lnTo>
                  <a:lnTo>
                    <a:pt x="7" y="946"/>
                  </a:lnTo>
                  <a:lnTo>
                    <a:pt x="8" y="944"/>
                  </a:lnTo>
                  <a:lnTo>
                    <a:pt x="9" y="942"/>
                  </a:lnTo>
                  <a:lnTo>
                    <a:pt x="16" y="929"/>
                  </a:lnTo>
                  <a:lnTo>
                    <a:pt x="23" y="917"/>
                  </a:lnTo>
                  <a:lnTo>
                    <a:pt x="32" y="906"/>
                  </a:lnTo>
                  <a:lnTo>
                    <a:pt x="767" y="45"/>
                  </a:lnTo>
                  <a:lnTo>
                    <a:pt x="774" y="36"/>
                  </a:lnTo>
                  <a:lnTo>
                    <a:pt x="783" y="29"/>
                  </a:lnTo>
                  <a:lnTo>
                    <a:pt x="793" y="22"/>
                  </a:lnTo>
                  <a:lnTo>
                    <a:pt x="796" y="20"/>
                  </a:lnTo>
                  <a:lnTo>
                    <a:pt x="798" y="19"/>
                  </a:lnTo>
                  <a:lnTo>
                    <a:pt x="800" y="18"/>
                  </a:lnTo>
                  <a:lnTo>
                    <a:pt x="803" y="15"/>
                  </a:lnTo>
                  <a:lnTo>
                    <a:pt x="815" y="11"/>
                  </a:lnTo>
                  <a:lnTo>
                    <a:pt x="828" y="6"/>
                  </a:lnTo>
                  <a:lnTo>
                    <a:pt x="829" y="6"/>
                  </a:lnTo>
                  <a:lnTo>
                    <a:pt x="830" y="5"/>
                  </a:lnTo>
                  <a:lnTo>
                    <a:pt x="831" y="4"/>
                  </a:lnTo>
                  <a:lnTo>
                    <a:pt x="832" y="3"/>
                  </a:lnTo>
                  <a:lnTo>
                    <a:pt x="835" y="3"/>
                  </a:lnTo>
                  <a:lnTo>
                    <a:pt x="845" y="1"/>
                  </a:lnTo>
                  <a:lnTo>
                    <a:pt x="856" y="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182850" spcFirstLastPara="1" rIns="1828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77" name="Google Shape;977;p121"/>
            <p:cNvSpPr/>
            <p:nvPr/>
          </p:nvSpPr>
          <p:spPr>
            <a:xfrm>
              <a:off x="3623" y="2068"/>
              <a:ext cx="432" cy="52"/>
            </a:xfrm>
            <a:custGeom>
              <a:rect b="b" l="l" r="r" t="t"/>
              <a:pathLst>
                <a:path extrusionOk="0" h="261" w="2159">
                  <a:moveTo>
                    <a:pt x="133" y="0"/>
                  </a:moveTo>
                  <a:lnTo>
                    <a:pt x="2027" y="0"/>
                  </a:lnTo>
                  <a:lnTo>
                    <a:pt x="2057" y="3"/>
                  </a:lnTo>
                  <a:lnTo>
                    <a:pt x="2086" y="12"/>
                  </a:lnTo>
                  <a:lnTo>
                    <a:pt x="2110" y="28"/>
                  </a:lnTo>
                  <a:lnTo>
                    <a:pt x="2130" y="47"/>
                  </a:lnTo>
                  <a:lnTo>
                    <a:pt x="2145" y="72"/>
                  </a:lnTo>
                  <a:lnTo>
                    <a:pt x="2155" y="100"/>
                  </a:lnTo>
                  <a:lnTo>
                    <a:pt x="2159" y="130"/>
                  </a:lnTo>
                  <a:lnTo>
                    <a:pt x="2155" y="161"/>
                  </a:lnTo>
                  <a:lnTo>
                    <a:pt x="2145" y="188"/>
                  </a:lnTo>
                  <a:lnTo>
                    <a:pt x="2130" y="212"/>
                  </a:lnTo>
                  <a:lnTo>
                    <a:pt x="2110" y="232"/>
                  </a:lnTo>
                  <a:lnTo>
                    <a:pt x="2086" y="248"/>
                  </a:lnTo>
                  <a:lnTo>
                    <a:pt x="2057" y="257"/>
                  </a:lnTo>
                  <a:lnTo>
                    <a:pt x="2027" y="261"/>
                  </a:lnTo>
                  <a:lnTo>
                    <a:pt x="133" y="261"/>
                  </a:lnTo>
                  <a:lnTo>
                    <a:pt x="102" y="257"/>
                  </a:lnTo>
                  <a:lnTo>
                    <a:pt x="75" y="248"/>
                  </a:lnTo>
                  <a:lnTo>
                    <a:pt x="50" y="232"/>
                  </a:lnTo>
                  <a:lnTo>
                    <a:pt x="29" y="212"/>
                  </a:lnTo>
                  <a:lnTo>
                    <a:pt x="14" y="188"/>
                  </a:lnTo>
                  <a:lnTo>
                    <a:pt x="4" y="161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4" y="72"/>
                  </a:lnTo>
                  <a:lnTo>
                    <a:pt x="29" y="47"/>
                  </a:lnTo>
                  <a:lnTo>
                    <a:pt x="50" y="28"/>
                  </a:lnTo>
                  <a:lnTo>
                    <a:pt x="75" y="12"/>
                  </a:lnTo>
                  <a:lnTo>
                    <a:pt x="102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182850" spcFirstLastPara="1" rIns="1828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78" name="Google Shape;978;p121"/>
            <p:cNvSpPr/>
            <p:nvPr/>
          </p:nvSpPr>
          <p:spPr>
            <a:xfrm>
              <a:off x="3623" y="2194"/>
              <a:ext cx="432" cy="52"/>
            </a:xfrm>
            <a:custGeom>
              <a:rect b="b" l="l" r="r" t="t"/>
              <a:pathLst>
                <a:path extrusionOk="0" h="262" w="2159">
                  <a:moveTo>
                    <a:pt x="133" y="0"/>
                  </a:moveTo>
                  <a:lnTo>
                    <a:pt x="2027" y="0"/>
                  </a:lnTo>
                  <a:lnTo>
                    <a:pt x="2054" y="3"/>
                  </a:lnTo>
                  <a:lnTo>
                    <a:pt x="2079" y="11"/>
                  </a:lnTo>
                  <a:lnTo>
                    <a:pt x="2102" y="23"/>
                  </a:lnTo>
                  <a:lnTo>
                    <a:pt x="2121" y="39"/>
                  </a:lnTo>
                  <a:lnTo>
                    <a:pt x="2136" y="58"/>
                  </a:lnTo>
                  <a:lnTo>
                    <a:pt x="2148" y="81"/>
                  </a:lnTo>
                  <a:lnTo>
                    <a:pt x="2156" y="105"/>
                  </a:lnTo>
                  <a:lnTo>
                    <a:pt x="2159" y="131"/>
                  </a:lnTo>
                  <a:lnTo>
                    <a:pt x="2155" y="162"/>
                  </a:lnTo>
                  <a:lnTo>
                    <a:pt x="2145" y="189"/>
                  </a:lnTo>
                  <a:lnTo>
                    <a:pt x="2130" y="213"/>
                  </a:lnTo>
                  <a:lnTo>
                    <a:pt x="2110" y="233"/>
                  </a:lnTo>
                  <a:lnTo>
                    <a:pt x="2086" y="249"/>
                  </a:lnTo>
                  <a:lnTo>
                    <a:pt x="2057" y="258"/>
                  </a:lnTo>
                  <a:lnTo>
                    <a:pt x="2027" y="262"/>
                  </a:lnTo>
                  <a:lnTo>
                    <a:pt x="133" y="262"/>
                  </a:lnTo>
                  <a:lnTo>
                    <a:pt x="102" y="258"/>
                  </a:lnTo>
                  <a:lnTo>
                    <a:pt x="75" y="249"/>
                  </a:lnTo>
                  <a:lnTo>
                    <a:pt x="50" y="233"/>
                  </a:lnTo>
                  <a:lnTo>
                    <a:pt x="29" y="213"/>
                  </a:lnTo>
                  <a:lnTo>
                    <a:pt x="14" y="189"/>
                  </a:lnTo>
                  <a:lnTo>
                    <a:pt x="4" y="162"/>
                  </a:lnTo>
                  <a:lnTo>
                    <a:pt x="0" y="131"/>
                  </a:lnTo>
                  <a:lnTo>
                    <a:pt x="4" y="100"/>
                  </a:lnTo>
                  <a:lnTo>
                    <a:pt x="14" y="73"/>
                  </a:lnTo>
                  <a:lnTo>
                    <a:pt x="29" y="49"/>
                  </a:lnTo>
                  <a:lnTo>
                    <a:pt x="50" y="29"/>
                  </a:lnTo>
                  <a:lnTo>
                    <a:pt x="75" y="13"/>
                  </a:lnTo>
                  <a:lnTo>
                    <a:pt x="102" y="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182850" spcFirstLastPara="1" rIns="1828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grpSp>
        <p:nvGrpSpPr>
          <p:cNvPr id="979" name="Google Shape;979;p121"/>
          <p:cNvGrpSpPr/>
          <p:nvPr/>
        </p:nvGrpSpPr>
        <p:grpSpPr>
          <a:xfrm>
            <a:off x="3754725" y="4610412"/>
            <a:ext cx="208237" cy="192975"/>
            <a:chOff x="544" y="2135"/>
            <a:chExt cx="2054" cy="1949"/>
          </a:xfrm>
        </p:grpSpPr>
        <p:sp>
          <p:nvSpPr>
            <p:cNvPr id="980" name="Google Shape;980;p121"/>
            <p:cNvSpPr/>
            <p:nvPr/>
          </p:nvSpPr>
          <p:spPr>
            <a:xfrm>
              <a:off x="544" y="2470"/>
              <a:ext cx="1864" cy="1614"/>
            </a:xfrm>
            <a:custGeom>
              <a:rect b="b" l="l" r="r" t="t"/>
              <a:pathLst>
                <a:path extrusionOk="0" h="3227" w="3727">
                  <a:moveTo>
                    <a:pt x="1375" y="2817"/>
                  </a:moveTo>
                  <a:lnTo>
                    <a:pt x="1340" y="2819"/>
                  </a:lnTo>
                  <a:lnTo>
                    <a:pt x="1307" y="2829"/>
                  </a:lnTo>
                  <a:lnTo>
                    <a:pt x="1277" y="2843"/>
                  </a:lnTo>
                  <a:lnTo>
                    <a:pt x="1251" y="2861"/>
                  </a:lnTo>
                  <a:lnTo>
                    <a:pt x="1227" y="2885"/>
                  </a:lnTo>
                  <a:lnTo>
                    <a:pt x="1208" y="2913"/>
                  </a:lnTo>
                  <a:lnTo>
                    <a:pt x="1193" y="2943"/>
                  </a:lnTo>
                  <a:lnTo>
                    <a:pt x="1185" y="2975"/>
                  </a:lnTo>
                  <a:lnTo>
                    <a:pt x="1181" y="3010"/>
                  </a:lnTo>
                  <a:lnTo>
                    <a:pt x="1181" y="3021"/>
                  </a:lnTo>
                  <a:lnTo>
                    <a:pt x="2545" y="3021"/>
                  </a:lnTo>
                  <a:lnTo>
                    <a:pt x="2545" y="3010"/>
                  </a:lnTo>
                  <a:lnTo>
                    <a:pt x="2542" y="2975"/>
                  </a:lnTo>
                  <a:lnTo>
                    <a:pt x="2534" y="2943"/>
                  </a:lnTo>
                  <a:lnTo>
                    <a:pt x="2519" y="2913"/>
                  </a:lnTo>
                  <a:lnTo>
                    <a:pt x="2500" y="2885"/>
                  </a:lnTo>
                  <a:lnTo>
                    <a:pt x="2476" y="2861"/>
                  </a:lnTo>
                  <a:lnTo>
                    <a:pt x="2450" y="2843"/>
                  </a:lnTo>
                  <a:lnTo>
                    <a:pt x="2419" y="2829"/>
                  </a:lnTo>
                  <a:lnTo>
                    <a:pt x="2387" y="2819"/>
                  </a:lnTo>
                  <a:lnTo>
                    <a:pt x="2352" y="2817"/>
                  </a:lnTo>
                  <a:lnTo>
                    <a:pt x="1375" y="2817"/>
                  </a:lnTo>
                  <a:close/>
                  <a:moveTo>
                    <a:pt x="320" y="0"/>
                  </a:moveTo>
                  <a:lnTo>
                    <a:pt x="1931" y="0"/>
                  </a:lnTo>
                  <a:lnTo>
                    <a:pt x="1931" y="275"/>
                  </a:lnTo>
                  <a:lnTo>
                    <a:pt x="320" y="275"/>
                  </a:lnTo>
                  <a:lnTo>
                    <a:pt x="302" y="278"/>
                  </a:lnTo>
                  <a:lnTo>
                    <a:pt x="288" y="288"/>
                  </a:lnTo>
                  <a:lnTo>
                    <a:pt x="278" y="303"/>
                  </a:lnTo>
                  <a:lnTo>
                    <a:pt x="275" y="321"/>
                  </a:lnTo>
                  <a:lnTo>
                    <a:pt x="275" y="2126"/>
                  </a:lnTo>
                  <a:lnTo>
                    <a:pt x="278" y="2143"/>
                  </a:lnTo>
                  <a:lnTo>
                    <a:pt x="288" y="2157"/>
                  </a:lnTo>
                  <a:lnTo>
                    <a:pt x="302" y="2167"/>
                  </a:lnTo>
                  <a:lnTo>
                    <a:pt x="320" y="2171"/>
                  </a:lnTo>
                  <a:lnTo>
                    <a:pt x="3407" y="2171"/>
                  </a:lnTo>
                  <a:lnTo>
                    <a:pt x="3425" y="2167"/>
                  </a:lnTo>
                  <a:lnTo>
                    <a:pt x="3439" y="2157"/>
                  </a:lnTo>
                  <a:lnTo>
                    <a:pt x="3448" y="2143"/>
                  </a:lnTo>
                  <a:lnTo>
                    <a:pt x="3452" y="2126"/>
                  </a:lnTo>
                  <a:lnTo>
                    <a:pt x="3452" y="1318"/>
                  </a:lnTo>
                  <a:lnTo>
                    <a:pt x="3727" y="1318"/>
                  </a:lnTo>
                  <a:lnTo>
                    <a:pt x="3727" y="2126"/>
                  </a:lnTo>
                  <a:lnTo>
                    <a:pt x="3724" y="2173"/>
                  </a:lnTo>
                  <a:lnTo>
                    <a:pt x="3714" y="2218"/>
                  </a:lnTo>
                  <a:lnTo>
                    <a:pt x="3697" y="2261"/>
                  </a:lnTo>
                  <a:lnTo>
                    <a:pt x="3675" y="2299"/>
                  </a:lnTo>
                  <a:lnTo>
                    <a:pt x="3649" y="2335"/>
                  </a:lnTo>
                  <a:lnTo>
                    <a:pt x="3616" y="2367"/>
                  </a:lnTo>
                  <a:lnTo>
                    <a:pt x="3582" y="2394"/>
                  </a:lnTo>
                  <a:lnTo>
                    <a:pt x="3542" y="2416"/>
                  </a:lnTo>
                  <a:lnTo>
                    <a:pt x="3499" y="2433"/>
                  </a:lnTo>
                  <a:lnTo>
                    <a:pt x="3454" y="2443"/>
                  </a:lnTo>
                  <a:lnTo>
                    <a:pt x="3407" y="2445"/>
                  </a:lnTo>
                  <a:lnTo>
                    <a:pt x="2394" y="2445"/>
                  </a:lnTo>
                  <a:lnTo>
                    <a:pt x="2394" y="2615"/>
                  </a:lnTo>
                  <a:lnTo>
                    <a:pt x="2448" y="2623"/>
                  </a:lnTo>
                  <a:lnTo>
                    <a:pt x="2498" y="2640"/>
                  </a:lnTo>
                  <a:lnTo>
                    <a:pt x="2546" y="2662"/>
                  </a:lnTo>
                  <a:lnTo>
                    <a:pt x="2590" y="2691"/>
                  </a:lnTo>
                  <a:lnTo>
                    <a:pt x="2630" y="2724"/>
                  </a:lnTo>
                  <a:lnTo>
                    <a:pt x="2665" y="2763"/>
                  </a:lnTo>
                  <a:lnTo>
                    <a:pt x="2694" y="2805"/>
                  </a:lnTo>
                  <a:lnTo>
                    <a:pt x="2718" y="2852"/>
                  </a:lnTo>
                  <a:lnTo>
                    <a:pt x="2737" y="2901"/>
                  </a:lnTo>
                  <a:lnTo>
                    <a:pt x="2748" y="2955"/>
                  </a:lnTo>
                  <a:lnTo>
                    <a:pt x="2752" y="3010"/>
                  </a:lnTo>
                  <a:lnTo>
                    <a:pt x="2752" y="3125"/>
                  </a:lnTo>
                  <a:lnTo>
                    <a:pt x="2748" y="3152"/>
                  </a:lnTo>
                  <a:lnTo>
                    <a:pt x="2737" y="3177"/>
                  </a:lnTo>
                  <a:lnTo>
                    <a:pt x="2722" y="3197"/>
                  </a:lnTo>
                  <a:lnTo>
                    <a:pt x="2701" y="3213"/>
                  </a:lnTo>
                  <a:lnTo>
                    <a:pt x="2676" y="3224"/>
                  </a:lnTo>
                  <a:lnTo>
                    <a:pt x="2648" y="3227"/>
                  </a:lnTo>
                  <a:lnTo>
                    <a:pt x="1079" y="3227"/>
                  </a:lnTo>
                  <a:lnTo>
                    <a:pt x="1051" y="3224"/>
                  </a:lnTo>
                  <a:lnTo>
                    <a:pt x="1026" y="3213"/>
                  </a:lnTo>
                  <a:lnTo>
                    <a:pt x="1005" y="3197"/>
                  </a:lnTo>
                  <a:lnTo>
                    <a:pt x="989" y="3177"/>
                  </a:lnTo>
                  <a:lnTo>
                    <a:pt x="979" y="3152"/>
                  </a:lnTo>
                  <a:lnTo>
                    <a:pt x="975" y="3125"/>
                  </a:lnTo>
                  <a:lnTo>
                    <a:pt x="975" y="3010"/>
                  </a:lnTo>
                  <a:lnTo>
                    <a:pt x="979" y="2955"/>
                  </a:lnTo>
                  <a:lnTo>
                    <a:pt x="990" y="2901"/>
                  </a:lnTo>
                  <a:lnTo>
                    <a:pt x="1008" y="2852"/>
                  </a:lnTo>
                  <a:lnTo>
                    <a:pt x="1033" y="2805"/>
                  </a:lnTo>
                  <a:lnTo>
                    <a:pt x="1062" y="2763"/>
                  </a:lnTo>
                  <a:lnTo>
                    <a:pt x="1097" y="2724"/>
                  </a:lnTo>
                  <a:lnTo>
                    <a:pt x="1137" y="2691"/>
                  </a:lnTo>
                  <a:lnTo>
                    <a:pt x="1181" y="2662"/>
                  </a:lnTo>
                  <a:lnTo>
                    <a:pt x="1228" y="2640"/>
                  </a:lnTo>
                  <a:lnTo>
                    <a:pt x="1279" y="2623"/>
                  </a:lnTo>
                  <a:lnTo>
                    <a:pt x="1333" y="2615"/>
                  </a:lnTo>
                  <a:lnTo>
                    <a:pt x="1333" y="2445"/>
                  </a:lnTo>
                  <a:lnTo>
                    <a:pt x="320" y="2445"/>
                  </a:lnTo>
                  <a:lnTo>
                    <a:pt x="273" y="2443"/>
                  </a:lnTo>
                  <a:lnTo>
                    <a:pt x="228" y="2433"/>
                  </a:lnTo>
                  <a:lnTo>
                    <a:pt x="185" y="2416"/>
                  </a:lnTo>
                  <a:lnTo>
                    <a:pt x="146" y="2394"/>
                  </a:lnTo>
                  <a:lnTo>
                    <a:pt x="109" y="2367"/>
                  </a:lnTo>
                  <a:lnTo>
                    <a:pt x="78" y="2335"/>
                  </a:lnTo>
                  <a:lnTo>
                    <a:pt x="51" y="2299"/>
                  </a:lnTo>
                  <a:lnTo>
                    <a:pt x="30" y="2261"/>
                  </a:lnTo>
                  <a:lnTo>
                    <a:pt x="13" y="2218"/>
                  </a:lnTo>
                  <a:lnTo>
                    <a:pt x="3" y="2173"/>
                  </a:lnTo>
                  <a:lnTo>
                    <a:pt x="0" y="2126"/>
                  </a:lnTo>
                  <a:lnTo>
                    <a:pt x="0" y="321"/>
                  </a:lnTo>
                  <a:lnTo>
                    <a:pt x="3" y="273"/>
                  </a:lnTo>
                  <a:lnTo>
                    <a:pt x="13" y="228"/>
                  </a:lnTo>
                  <a:lnTo>
                    <a:pt x="30" y="185"/>
                  </a:lnTo>
                  <a:lnTo>
                    <a:pt x="51" y="146"/>
                  </a:lnTo>
                  <a:lnTo>
                    <a:pt x="78" y="110"/>
                  </a:lnTo>
                  <a:lnTo>
                    <a:pt x="109" y="79"/>
                  </a:lnTo>
                  <a:lnTo>
                    <a:pt x="146" y="51"/>
                  </a:lnTo>
                  <a:lnTo>
                    <a:pt x="185" y="30"/>
                  </a:lnTo>
                  <a:lnTo>
                    <a:pt x="228" y="14"/>
                  </a:lnTo>
                  <a:lnTo>
                    <a:pt x="273" y="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182850" spcFirstLastPara="1" rIns="1828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81" name="Google Shape;981;p121"/>
            <p:cNvSpPr/>
            <p:nvPr/>
          </p:nvSpPr>
          <p:spPr>
            <a:xfrm>
              <a:off x="1741" y="2135"/>
              <a:ext cx="857" cy="321"/>
            </a:xfrm>
            <a:custGeom>
              <a:rect b="b" l="l" r="r" t="t"/>
              <a:pathLst>
                <a:path extrusionOk="0" h="642" w="1713">
                  <a:moveTo>
                    <a:pt x="125" y="0"/>
                  </a:moveTo>
                  <a:lnTo>
                    <a:pt x="1612" y="0"/>
                  </a:lnTo>
                  <a:lnTo>
                    <a:pt x="1635" y="2"/>
                  </a:lnTo>
                  <a:lnTo>
                    <a:pt x="1656" y="8"/>
                  </a:lnTo>
                  <a:lnTo>
                    <a:pt x="1674" y="21"/>
                  </a:lnTo>
                  <a:lnTo>
                    <a:pt x="1689" y="36"/>
                  </a:lnTo>
                  <a:lnTo>
                    <a:pt x="1702" y="55"/>
                  </a:lnTo>
                  <a:lnTo>
                    <a:pt x="1709" y="76"/>
                  </a:lnTo>
                  <a:lnTo>
                    <a:pt x="1713" y="97"/>
                  </a:lnTo>
                  <a:lnTo>
                    <a:pt x="1711" y="119"/>
                  </a:lnTo>
                  <a:lnTo>
                    <a:pt x="1610" y="642"/>
                  </a:lnTo>
                  <a:lnTo>
                    <a:pt x="1582" y="608"/>
                  </a:lnTo>
                  <a:lnTo>
                    <a:pt x="1551" y="579"/>
                  </a:lnTo>
                  <a:lnTo>
                    <a:pt x="1516" y="555"/>
                  </a:lnTo>
                  <a:lnTo>
                    <a:pt x="1479" y="533"/>
                  </a:lnTo>
                  <a:lnTo>
                    <a:pt x="1438" y="518"/>
                  </a:lnTo>
                  <a:lnTo>
                    <a:pt x="1395" y="510"/>
                  </a:lnTo>
                  <a:lnTo>
                    <a:pt x="1349" y="506"/>
                  </a:lnTo>
                  <a:lnTo>
                    <a:pt x="648" y="506"/>
                  </a:lnTo>
                  <a:lnTo>
                    <a:pt x="637" y="462"/>
                  </a:lnTo>
                  <a:lnTo>
                    <a:pt x="620" y="420"/>
                  </a:lnTo>
                  <a:lnTo>
                    <a:pt x="599" y="381"/>
                  </a:lnTo>
                  <a:lnTo>
                    <a:pt x="572" y="346"/>
                  </a:lnTo>
                  <a:lnTo>
                    <a:pt x="541" y="315"/>
                  </a:lnTo>
                  <a:lnTo>
                    <a:pt x="505" y="289"/>
                  </a:lnTo>
                  <a:lnTo>
                    <a:pt x="466" y="267"/>
                  </a:lnTo>
                  <a:lnTo>
                    <a:pt x="424" y="252"/>
                  </a:lnTo>
                  <a:lnTo>
                    <a:pt x="379" y="242"/>
                  </a:lnTo>
                  <a:lnTo>
                    <a:pt x="333" y="238"/>
                  </a:lnTo>
                  <a:lnTo>
                    <a:pt x="0" y="238"/>
                  </a:lnTo>
                  <a:lnTo>
                    <a:pt x="26" y="83"/>
                  </a:lnTo>
                  <a:lnTo>
                    <a:pt x="32" y="60"/>
                  </a:lnTo>
                  <a:lnTo>
                    <a:pt x="45" y="40"/>
                  </a:lnTo>
                  <a:lnTo>
                    <a:pt x="60" y="23"/>
                  </a:lnTo>
                  <a:lnTo>
                    <a:pt x="80" y="11"/>
                  </a:lnTo>
                  <a:lnTo>
                    <a:pt x="101" y="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182850" spcFirstLastPara="1" rIns="1828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82" name="Google Shape;982;p121"/>
            <p:cNvSpPr/>
            <p:nvPr/>
          </p:nvSpPr>
          <p:spPr>
            <a:xfrm>
              <a:off x="1613" y="2357"/>
              <a:ext cx="860" cy="669"/>
            </a:xfrm>
            <a:custGeom>
              <a:rect b="b" l="l" r="r" t="t"/>
              <a:pathLst>
                <a:path extrusionOk="0" h="1337" w="1720">
                  <a:moveTo>
                    <a:pt x="114" y="0"/>
                  </a:moveTo>
                  <a:lnTo>
                    <a:pt x="590" y="0"/>
                  </a:lnTo>
                  <a:lnTo>
                    <a:pt x="616" y="3"/>
                  </a:lnTo>
                  <a:lnTo>
                    <a:pt x="639" y="11"/>
                  </a:lnTo>
                  <a:lnTo>
                    <a:pt x="661" y="25"/>
                  </a:lnTo>
                  <a:lnTo>
                    <a:pt x="678" y="42"/>
                  </a:lnTo>
                  <a:lnTo>
                    <a:pt x="691" y="63"/>
                  </a:lnTo>
                  <a:lnTo>
                    <a:pt x="699" y="87"/>
                  </a:lnTo>
                  <a:lnTo>
                    <a:pt x="702" y="113"/>
                  </a:lnTo>
                  <a:lnTo>
                    <a:pt x="702" y="253"/>
                  </a:lnTo>
                  <a:lnTo>
                    <a:pt x="703" y="258"/>
                  </a:lnTo>
                  <a:lnTo>
                    <a:pt x="705" y="263"/>
                  </a:lnTo>
                  <a:lnTo>
                    <a:pt x="709" y="265"/>
                  </a:lnTo>
                  <a:lnTo>
                    <a:pt x="713" y="268"/>
                  </a:lnTo>
                  <a:lnTo>
                    <a:pt x="718" y="269"/>
                  </a:lnTo>
                  <a:lnTo>
                    <a:pt x="1606" y="269"/>
                  </a:lnTo>
                  <a:lnTo>
                    <a:pt x="1632" y="271"/>
                  </a:lnTo>
                  <a:lnTo>
                    <a:pt x="1656" y="280"/>
                  </a:lnTo>
                  <a:lnTo>
                    <a:pt x="1677" y="294"/>
                  </a:lnTo>
                  <a:lnTo>
                    <a:pt x="1695" y="311"/>
                  </a:lnTo>
                  <a:lnTo>
                    <a:pt x="1708" y="332"/>
                  </a:lnTo>
                  <a:lnTo>
                    <a:pt x="1717" y="356"/>
                  </a:lnTo>
                  <a:lnTo>
                    <a:pt x="1720" y="381"/>
                  </a:lnTo>
                  <a:lnTo>
                    <a:pt x="1720" y="1224"/>
                  </a:lnTo>
                  <a:lnTo>
                    <a:pt x="1717" y="1250"/>
                  </a:lnTo>
                  <a:lnTo>
                    <a:pt x="1708" y="1274"/>
                  </a:lnTo>
                  <a:lnTo>
                    <a:pt x="1695" y="1295"/>
                  </a:lnTo>
                  <a:lnTo>
                    <a:pt x="1677" y="1312"/>
                  </a:lnTo>
                  <a:lnTo>
                    <a:pt x="1656" y="1325"/>
                  </a:lnTo>
                  <a:lnTo>
                    <a:pt x="1632" y="1334"/>
                  </a:lnTo>
                  <a:lnTo>
                    <a:pt x="1606" y="1337"/>
                  </a:lnTo>
                  <a:lnTo>
                    <a:pt x="114" y="1337"/>
                  </a:lnTo>
                  <a:lnTo>
                    <a:pt x="88" y="1334"/>
                  </a:lnTo>
                  <a:lnTo>
                    <a:pt x="64" y="1325"/>
                  </a:lnTo>
                  <a:lnTo>
                    <a:pt x="43" y="1312"/>
                  </a:lnTo>
                  <a:lnTo>
                    <a:pt x="25" y="1295"/>
                  </a:lnTo>
                  <a:lnTo>
                    <a:pt x="12" y="1274"/>
                  </a:lnTo>
                  <a:lnTo>
                    <a:pt x="3" y="1250"/>
                  </a:lnTo>
                  <a:lnTo>
                    <a:pt x="0" y="1224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3" y="25"/>
                  </a:lnTo>
                  <a:lnTo>
                    <a:pt x="64" y="11"/>
                  </a:lnTo>
                  <a:lnTo>
                    <a:pt x="88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91425" lIns="182850" spcFirstLastPara="1" rIns="1828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983" name="Google Shape;983;p121"/>
          <p:cNvSpPr/>
          <p:nvPr/>
        </p:nvSpPr>
        <p:spPr>
          <a:xfrm>
            <a:off x="6796876" y="4602675"/>
            <a:ext cx="208224" cy="192976"/>
          </a:xfrm>
          <a:custGeom>
            <a:rect b="b" l="l" r="r" t="t"/>
            <a:pathLst>
              <a:path extrusionOk="0" h="3341" w="3359">
                <a:moveTo>
                  <a:pt x="2363" y="2539"/>
                </a:moveTo>
                <a:lnTo>
                  <a:pt x="2318" y="2632"/>
                </a:lnTo>
                <a:lnTo>
                  <a:pt x="2269" y="2723"/>
                </a:lnTo>
                <a:lnTo>
                  <a:pt x="2215" y="2811"/>
                </a:lnTo>
                <a:lnTo>
                  <a:pt x="2157" y="2897"/>
                </a:lnTo>
                <a:lnTo>
                  <a:pt x="2095" y="2980"/>
                </a:lnTo>
                <a:lnTo>
                  <a:pt x="2029" y="3060"/>
                </a:lnTo>
                <a:lnTo>
                  <a:pt x="1958" y="3138"/>
                </a:lnTo>
                <a:lnTo>
                  <a:pt x="1884" y="3212"/>
                </a:lnTo>
                <a:lnTo>
                  <a:pt x="1979" y="3196"/>
                </a:lnTo>
                <a:lnTo>
                  <a:pt x="2074" y="3175"/>
                </a:lnTo>
                <a:lnTo>
                  <a:pt x="2166" y="3148"/>
                </a:lnTo>
                <a:lnTo>
                  <a:pt x="2255" y="3117"/>
                </a:lnTo>
                <a:lnTo>
                  <a:pt x="2343" y="3079"/>
                </a:lnTo>
                <a:lnTo>
                  <a:pt x="2426" y="3036"/>
                </a:lnTo>
                <a:lnTo>
                  <a:pt x="2507" y="2989"/>
                </a:lnTo>
                <a:lnTo>
                  <a:pt x="2585" y="2938"/>
                </a:lnTo>
                <a:lnTo>
                  <a:pt x="2660" y="2881"/>
                </a:lnTo>
                <a:lnTo>
                  <a:pt x="2731" y="2820"/>
                </a:lnTo>
                <a:lnTo>
                  <a:pt x="2798" y="2756"/>
                </a:lnTo>
                <a:lnTo>
                  <a:pt x="2714" y="2704"/>
                </a:lnTo>
                <a:lnTo>
                  <a:pt x="2629" y="2656"/>
                </a:lnTo>
                <a:lnTo>
                  <a:pt x="2542" y="2613"/>
                </a:lnTo>
                <a:lnTo>
                  <a:pt x="2453" y="2573"/>
                </a:lnTo>
                <a:lnTo>
                  <a:pt x="2363" y="2539"/>
                </a:lnTo>
                <a:close/>
                <a:moveTo>
                  <a:pt x="997" y="2539"/>
                </a:moveTo>
                <a:lnTo>
                  <a:pt x="907" y="2573"/>
                </a:lnTo>
                <a:lnTo>
                  <a:pt x="817" y="2613"/>
                </a:lnTo>
                <a:lnTo>
                  <a:pt x="730" y="2656"/>
                </a:lnTo>
                <a:lnTo>
                  <a:pt x="644" y="2704"/>
                </a:lnTo>
                <a:lnTo>
                  <a:pt x="561" y="2756"/>
                </a:lnTo>
                <a:lnTo>
                  <a:pt x="629" y="2820"/>
                </a:lnTo>
                <a:lnTo>
                  <a:pt x="700" y="2881"/>
                </a:lnTo>
                <a:lnTo>
                  <a:pt x="774" y="2938"/>
                </a:lnTo>
                <a:lnTo>
                  <a:pt x="852" y="2989"/>
                </a:lnTo>
                <a:lnTo>
                  <a:pt x="933" y="3036"/>
                </a:lnTo>
                <a:lnTo>
                  <a:pt x="1017" y="3079"/>
                </a:lnTo>
                <a:lnTo>
                  <a:pt x="1104" y="3117"/>
                </a:lnTo>
                <a:lnTo>
                  <a:pt x="1194" y="3148"/>
                </a:lnTo>
                <a:lnTo>
                  <a:pt x="1286" y="3175"/>
                </a:lnTo>
                <a:lnTo>
                  <a:pt x="1379" y="3196"/>
                </a:lnTo>
                <a:lnTo>
                  <a:pt x="1476" y="3212"/>
                </a:lnTo>
                <a:lnTo>
                  <a:pt x="1401" y="3138"/>
                </a:lnTo>
                <a:lnTo>
                  <a:pt x="1331" y="3060"/>
                </a:lnTo>
                <a:lnTo>
                  <a:pt x="1265" y="2979"/>
                </a:lnTo>
                <a:lnTo>
                  <a:pt x="1202" y="2897"/>
                </a:lnTo>
                <a:lnTo>
                  <a:pt x="1144" y="2811"/>
                </a:lnTo>
                <a:lnTo>
                  <a:pt x="1091" y="2722"/>
                </a:lnTo>
                <a:lnTo>
                  <a:pt x="1041" y="2632"/>
                </a:lnTo>
                <a:lnTo>
                  <a:pt x="997" y="2539"/>
                </a:lnTo>
                <a:close/>
                <a:moveTo>
                  <a:pt x="1737" y="2421"/>
                </a:moveTo>
                <a:lnTo>
                  <a:pt x="1737" y="3189"/>
                </a:lnTo>
                <a:lnTo>
                  <a:pt x="1818" y="3115"/>
                </a:lnTo>
                <a:lnTo>
                  <a:pt x="1895" y="3037"/>
                </a:lnTo>
                <a:lnTo>
                  <a:pt x="1967" y="2955"/>
                </a:lnTo>
                <a:lnTo>
                  <a:pt x="2034" y="2871"/>
                </a:lnTo>
                <a:lnTo>
                  <a:pt x="2096" y="2783"/>
                </a:lnTo>
                <a:lnTo>
                  <a:pt x="2153" y="2692"/>
                </a:lnTo>
                <a:lnTo>
                  <a:pt x="2205" y="2598"/>
                </a:lnTo>
                <a:lnTo>
                  <a:pt x="2252" y="2502"/>
                </a:lnTo>
                <a:lnTo>
                  <a:pt x="2152" y="2476"/>
                </a:lnTo>
                <a:lnTo>
                  <a:pt x="2050" y="2454"/>
                </a:lnTo>
                <a:lnTo>
                  <a:pt x="1947" y="2438"/>
                </a:lnTo>
                <a:lnTo>
                  <a:pt x="1843" y="2428"/>
                </a:lnTo>
                <a:lnTo>
                  <a:pt x="1737" y="2421"/>
                </a:lnTo>
                <a:close/>
                <a:moveTo>
                  <a:pt x="1621" y="2421"/>
                </a:moveTo>
                <a:lnTo>
                  <a:pt x="1516" y="2428"/>
                </a:lnTo>
                <a:lnTo>
                  <a:pt x="1413" y="2438"/>
                </a:lnTo>
                <a:lnTo>
                  <a:pt x="1310" y="2454"/>
                </a:lnTo>
                <a:lnTo>
                  <a:pt x="1208" y="2476"/>
                </a:lnTo>
                <a:lnTo>
                  <a:pt x="1108" y="2502"/>
                </a:lnTo>
                <a:lnTo>
                  <a:pt x="1154" y="2598"/>
                </a:lnTo>
                <a:lnTo>
                  <a:pt x="1207" y="2692"/>
                </a:lnTo>
                <a:lnTo>
                  <a:pt x="1263" y="2783"/>
                </a:lnTo>
                <a:lnTo>
                  <a:pt x="1326" y="2871"/>
                </a:lnTo>
                <a:lnTo>
                  <a:pt x="1393" y="2955"/>
                </a:lnTo>
                <a:lnTo>
                  <a:pt x="1465" y="3037"/>
                </a:lnTo>
                <a:lnTo>
                  <a:pt x="1540" y="3115"/>
                </a:lnTo>
                <a:lnTo>
                  <a:pt x="1621" y="3189"/>
                </a:lnTo>
                <a:lnTo>
                  <a:pt x="1621" y="2421"/>
                </a:lnTo>
                <a:close/>
                <a:moveTo>
                  <a:pt x="2547" y="1728"/>
                </a:moveTo>
                <a:lnTo>
                  <a:pt x="2542" y="1833"/>
                </a:lnTo>
                <a:lnTo>
                  <a:pt x="2531" y="1935"/>
                </a:lnTo>
                <a:lnTo>
                  <a:pt x="2515" y="2038"/>
                </a:lnTo>
                <a:lnTo>
                  <a:pt x="2495" y="2138"/>
                </a:lnTo>
                <a:lnTo>
                  <a:pt x="2471" y="2238"/>
                </a:lnTo>
                <a:lnTo>
                  <a:pt x="2442" y="2335"/>
                </a:lnTo>
                <a:lnTo>
                  <a:pt x="2407" y="2432"/>
                </a:lnTo>
                <a:lnTo>
                  <a:pt x="2505" y="2469"/>
                </a:lnTo>
                <a:lnTo>
                  <a:pt x="2601" y="2512"/>
                </a:lnTo>
                <a:lnTo>
                  <a:pt x="2695" y="2561"/>
                </a:lnTo>
                <a:lnTo>
                  <a:pt x="2787" y="2613"/>
                </a:lnTo>
                <a:lnTo>
                  <a:pt x="2877" y="2669"/>
                </a:lnTo>
                <a:lnTo>
                  <a:pt x="2933" y="2598"/>
                </a:lnTo>
                <a:lnTo>
                  <a:pt x="2987" y="2523"/>
                </a:lnTo>
                <a:lnTo>
                  <a:pt x="3036" y="2445"/>
                </a:lnTo>
                <a:lnTo>
                  <a:pt x="3079" y="2364"/>
                </a:lnTo>
                <a:lnTo>
                  <a:pt x="3118" y="2280"/>
                </a:lnTo>
                <a:lnTo>
                  <a:pt x="3152" y="2193"/>
                </a:lnTo>
                <a:lnTo>
                  <a:pt x="3181" y="2104"/>
                </a:lnTo>
                <a:lnTo>
                  <a:pt x="3205" y="2013"/>
                </a:lnTo>
                <a:lnTo>
                  <a:pt x="3223" y="1920"/>
                </a:lnTo>
                <a:lnTo>
                  <a:pt x="3236" y="1825"/>
                </a:lnTo>
                <a:lnTo>
                  <a:pt x="3242" y="1728"/>
                </a:lnTo>
                <a:lnTo>
                  <a:pt x="2547" y="1728"/>
                </a:lnTo>
                <a:close/>
                <a:moveTo>
                  <a:pt x="1737" y="1728"/>
                </a:moveTo>
                <a:lnTo>
                  <a:pt x="1737" y="2306"/>
                </a:lnTo>
                <a:lnTo>
                  <a:pt x="1852" y="2312"/>
                </a:lnTo>
                <a:lnTo>
                  <a:pt x="1966" y="2324"/>
                </a:lnTo>
                <a:lnTo>
                  <a:pt x="2077" y="2342"/>
                </a:lnTo>
                <a:lnTo>
                  <a:pt x="2188" y="2366"/>
                </a:lnTo>
                <a:lnTo>
                  <a:pt x="2297" y="2395"/>
                </a:lnTo>
                <a:lnTo>
                  <a:pt x="2335" y="2289"/>
                </a:lnTo>
                <a:lnTo>
                  <a:pt x="2367" y="2180"/>
                </a:lnTo>
                <a:lnTo>
                  <a:pt x="2392" y="2069"/>
                </a:lnTo>
                <a:lnTo>
                  <a:pt x="2411" y="1957"/>
                </a:lnTo>
                <a:lnTo>
                  <a:pt x="2425" y="1843"/>
                </a:lnTo>
                <a:lnTo>
                  <a:pt x="2431" y="1728"/>
                </a:lnTo>
                <a:lnTo>
                  <a:pt x="1737" y="1728"/>
                </a:lnTo>
                <a:close/>
                <a:moveTo>
                  <a:pt x="929" y="1728"/>
                </a:moveTo>
                <a:lnTo>
                  <a:pt x="935" y="1843"/>
                </a:lnTo>
                <a:lnTo>
                  <a:pt x="949" y="1957"/>
                </a:lnTo>
                <a:lnTo>
                  <a:pt x="968" y="2069"/>
                </a:lnTo>
                <a:lnTo>
                  <a:pt x="993" y="2180"/>
                </a:lnTo>
                <a:lnTo>
                  <a:pt x="1024" y="2288"/>
                </a:lnTo>
                <a:lnTo>
                  <a:pt x="1062" y="2395"/>
                </a:lnTo>
                <a:lnTo>
                  <a:pt x="1172" y="2366"/>
                </a:lnTo>
                <a:lnTo>
                  <a:pt x="1282" y="2342"/>
                </a:lnTo>
                <a:lnTo>
                  <a:pt x="1394" y="2324"/>
                </a:lnTo>
                <a:lnTo>
                  <a:pt x="1508" y="2312"/>
                </a:lnTo>
                <a:lnTo>
                  <a:pt x="1621" y="2306"/>
                </a:lnTo>
                <a:lnTo>
                  <a:pt x="1621" y="1728"/>
                </a:lnTo>
                <a:lnTo>
                  <a:pt x="929" y="1728"/>
                </a:lnTo>
                <a:close/>
                <a:moveTo>
                  <a:pt x="118" y="1728"/>
                </a:moveTo>
                <a:lnTo>
                  <a:pt x="124" y="1825"/>
                </a:lnTo>
                <a:lnTo>
                  <a:pt x="137" y="1920"/>
                </a:lnTo>
                <a:lnTo>
                  <a:pt x="155" y="2013"/>
                </a:lnTo>
                <a:lnTo>
                  <a:pt x="178" y="2104"/>
                </a:lnTo>
                <a:lnTo>
                  <a:pt x="207" y="2193"/>
                </a:lnTo>
                <a:lnTo>
                  <a:pt x="241" y="2280"/>
                </a:lnTo>
                <a:lnTo>
                  <a:pt x="280" y="2364"/>
                </a:lnTo>
                <a:lnTo>
                  <a:pt x="324" y="2445"/>
                </a:lnTo>
                <a:lnTo>
                  <a:pt x="373" y="2523"/>
                </a:lnTo>
                <a:lnTo>
                  <a:pt x="425" y="2598"/>
                </a:lnTo>
                <a:lnTo>
                  <a:pt x="483" y="2669"/>
                </a:lnTo>
                <a:lnTo>
                  <a:pt x="573" y="2613"/>
                </a:lnTo>
                <a:lnTo>
                  <a:pt x="664" y="2561"/>
                </a:lnTo>
                <a:lnTo>
                  <a:pt x="758" y="2512"/>
                </a:lnTo>
                <a:lnTo>
                  <a:pt x="855" y="2469"/>
                </a:lnTo>
                <a:lnTo>
                  <a:pt x="953" y="2432"/>
                </a:lnTo>
                <a:lnTo>
                  <a:pt x="918" y="2335"/>
                </a:lnTo>
                <a:lnTo>
                  <a:pt x="889" y="2238"/>
                </a:lnTo>
                <a:lnTo>
                  <a:pt x="863" y="2138"/>
                </a:lnTo>
                <a:lnTo>
                  <a:pt x="843" y="2038"/>
                </a:lnTo>
                <a:lnTo>
                  <a:pt x="829" y="1935"/>
                </a:lnTo>
                <a:lnTo>
                  <a:pt x="818" y="1833"/>
                </a:lnTo>
                <a:lnTo>
                  <a:pt x="813" y="1728"/>
                </a:lnTo>
                <a:lnTo>
                  <a:pt x="118" y="1728"/>
                </a:lnTo>
                <a:close/>
                <a:moveTo>
                  <a:pt x="2276" y="894"/>
                </a:moveTo>
                <a:lnTo>
                  <a:pt x="2171" y="922"/>
                </a:lnTo>
                <a:lnTo>
                  <a:pt x="2065" y="944"/>
                </a:lnTo>
                <a:lnTo>
                  <a:pt x="1956" y="960"/>
                </a:lnTo>
                <a:lnTo>
                  <a:pt x="1848" y="972"/>
                </a:lnTo>
                <a:lnTo>
                  <a:pt x="1737" y="977"/>
                </a:lnTo>
                <a:lnTo>
                  <a:pt x="1737" y="1613"/>
                </a:lnTo>
                <a:lnTo>
                  <a:pt x="2431" y="1613"/>
                </a:lnTo>
                <a:lnTo>
                  <a:pt x="2425" y="1506"/>
                </a:lnTo>
                <a:lnTo>
                  <a:pt x="2414" y="1400"/>
                </a:lnTo>
                <a:lnTo>
                  <a:pt x="2397" y="1295"/>
                </a:lnTo>
                <a:lnTo>
                  <a:pt x="2374" y="1193"/>
                </a:lnTo>
                <a:lnTo>
                  <a:pt x="2347" y="1091"/>
                </a:lnTo>
                <a:lnTo>
                  <a:pt x="2314" y="992"/>
                </a:lnTo>
                <a:lnTo>
                  <a:pt x="2276" y="894"/>
                </a:lnTo>
                <a:close/>
                <a:moveTo>
                  <a:pt x="1083" y="894"/>
                </a:moveTo>
                <a:lnTo>
                  <a:pt x="1046" y="992"/>
                </a:lnTo>
                <a:lnTo>
                  <a:pt x="1013" y="1091"/>
                </a:lnTo>
                <a:lnTo>
                  <a:pt x="984" y="1193"/>
                </a:lnTo>
                <a:lnTo>
                  <a:pt x="962" y="1295"/>
                </a:lnTo>
                <a:lnTo>
                  <a:pt x="945" y="1400"/>
                </a:lnTo>
                <a:lnTo>
                  <a:pt x="935" y="1506"/>
                </a:lnTo>
                <a:lnTo>
                  <a:pt x="929" y="1613"/>
                </a:lnTo>
                <a:lnTo>
                  <a:pt x="1621" y="1613"/>
                </a:lnTo>
                <a:lnTo>
                  <a:pt x="1621" y="977"/>
                </a:lnTo>
                <a:lnTo>
                  <a:pt x="1512" y="972"/>
                </a:lnTo>
                <a:lnTo>
                  <a:pt x="1402" y="960"/>
                </a:lnTo>
                <a:lnTo>
                  <a:pt x="1295" y="944"/>
                </a:lnTo>
                <a:lnTo>
                  <a:pt x="1189" y="922"/>
                </a:lnTo>
                <a:lnTo>
                  <a:pt x="1083" y="894"/>
                </a:lnTo>
                <a:close/>
                <a:moveTo>
                  <a:pt x="2845" y="636"/>
                </a:moveTo>
                <a:lnTo>
                  <a:pt x="2758" y="689"/>
                </a:lnTo>
                <a:lnTo>
                  <a:pt x="2668" y="738"/>
                </a:lnTo>
                <a:lnTo>
                  <a:pt x="2576" y="782"/>
                </a:lnTo>
                <a:lnTo>
                  <a:pt x="2483" y="823"/>
                </a:lnTo>
                <a:lnTo>
                  <a:pt x="2388" y="859"/>
                </a:lnTo>
                <a:lnTo>
                  <a:pt x="2427" y="961"/>
                </a:lnTo>
                <a:lnTo>
                  <a:pt x="2461" y="1066"/>
                </a:lnTo>
                <a:lnTo>
                  <a:pt x="2489" y="1172"/>
                </a:lnTo>
                <a:lnTo>
                  <a:pt x="2512" y="1281"/>
                </a:lnTo>
                <a:lnTo>
                  <a:pt x="2529" y="1390"/>
                </a:lnTo>
                <a:lnTo>
                  <a:pt x="2541" y="1501"/>
                </a:lnTo>
                <a:lnTo>
                  <a:pt x="2547" y="1613"/>
                </a:lnTo>
                <a:lnTo>
                  <a:pt x="3242" y="1613"/>
                </a:lnTo>
                <a:lnTo>
                  <a:pt x="3235" y="1511"/>
                </a:lnTo>
                <a:lnTo>
                  <a:pt x="3222" y="1412"/>
                </a:lnTo>
                <a:lnTo>
                  <a:pt x="3202" y="1314"/>
                </a:lnTo>
                <a:lnTo>
                  <a:pt x="3176" y="1220"/>
                </a:lnTo>
                <a:lnTo>
                  <a:pt x="3144" y="1127"/>
                </a:lnTo>
                <a:lnTo>
                  <a:pt x="3107" y="1037"/>
                </a:lnTo>
                <a:lnTo>
                  <a:pt x="3065" y="950"/>
                </a:lnTo>
                <a:lnTo>
                  <a:pt x="3018" y="866"/>
                </a:lnTo>
                <a:lnTo>
                  <a:pt x="2965" y="785"/>
                </a:lnTo>
                <a:lnTo>
                  <a:pt x="2907" y="709"/>
                </a:lnTo>
                <a:lnTo>
                  <a:pt x="2845" y="636"/>
                </a:lnTo>
                <a:close/>
                <a:moveTo>
                  <a:pt x="515" y="636"/>
                </a:moveTo>
                <a:lnTo>
                  <a:pt x="453" y="709"/>
                </a:lnTo>
                <a:lnTo>
                  <a:pt x="395" y="785"/>
                </a:lnTo>
                <a:lnTo>
                  <a:pt x="342" y="866"/>
                </a:lnTo>
                <a:lnTo>
                  <a:pt x="295" y="950"/>
                </a:lnTo>
                <a:lnTo>
                  <a:pt x="253" y="1037"/>
                </a:lnTo>
                <a:lnTo>
                  <a:pt x="215" y="1127"/>
                </a:lnTo>
                <a:lnTo>
                  <a:pt x="183" y="1220"/>
                </a:lnTo>
                <a:lnTo>
                  <a:pt x="158" y="1314"/>
                </a:lnTo>
                <a:lnTo>
                  <a:pt x="138" y="1412"/>
                </a:lnTo>
                <a:lnTo>
                  <a:pt x="125" y="1511"/>
                </a:lnTo>
                <a:lnTo>
                  <a:pt x="118" y="1613"/>
                </a:lnTo>
                <a:lnTo>
                  <a:pt x="813" y="1613"/>
                </a:lnTo>
                <a:lnTo>
                  <a:pt x="819" y="1501"/>
                </a:lnTo>
                <a:lnTo>
                  <a:pt x="831" y="1390"/>
                </a:lnTo>
                <a:lnTo>
                  <a:pt x="848" y="1281"/>
                </a:lnTo>
                <a:lnTo>
                  <a:pt x="871" y="1172"/>
                </a:lnTo>
                <a:lnTo>
                  <a:pt x="899" y="1066"/>
                </a:lnTo>
                <a:lnTo>
                  <a:pt x="933" y="961"/>
                </a:lnTo>
                <a:lnTo>
                  <a:pt x="972" y="859"/>
                </a:lnTo>
                <a:lnTo>
                  <a:pt x="877" y="823"/>
                </a:lnTo>
                <a:lnTo>
                  <a:pt x="783" y="782"/>
                </a:lnTo>
                <a:lnTo>
                  <a:pt x="692" y="738"/>
                </a:lnTo>
                <a:lnTo>
                  <a:pt x="602" y="689"/>
                </a:lnTo>
                <a:lnTo>
                  <a:pt x="515" y="636"/>
                </a:lnTo>
                <a:close/>
                <a:moveTo>
                  <a:pt x="1737" y="153"/>
                </a:moveTo>
                <a:lnTo>
                  <a:pt x="1737" y="862"/>
                </a:lnTo>
                <a:lnTo>
                  <a:pt x="1837" y="857"/>
                </a:lnTo>
                <a:lnTo>
                  <a:pt x="1937" y="847"/>
                </a:lnTo>
                <a:lnTo>
                  <a:pt x="2035" y="831"/>
                </a:lnTo>
                <a:lnTo>
                  <a:pt x="2132" y="813"/>
                </a:lnTo>
                <a:lnTo>
                  <a:pt x="2228" y="789"/>
                </a:lnTo>
                <a:lnTo>
                  <a:pt x="2182" y="700"/>
                </a:lnTo>
                <a:lnTo>
                  <a:pt x="2131" y="613"/>
                </a:lnTo>
                <a:lnTo>
                  <a:pt x="2076" y="529"/>
                </a:lnTo>
                <a:lnTo>
                  <a:pt x="2016" y="448"/>
                </a:lnTo>
                <a:lnTo>
                  <a:pt x="1953" y="370"/>
                </a:lnTo>
                <a:lnTo>
                  <a:pt x="1886" y="294"/>
                </a:lnTo>
                <a:lnTo>
                  <a:pt x="1813" y="222"/>
                </a:lnTo>
                <a:lnTo>
                  <a:pt x="1737" y="153"/>
                </a:lnTo>
                <a:close/>
                <a:moveTo>
                  <a:pt x="1621" y="153"/>
                </a:moveTo>
                <a:lnTo>
                  <a:pt x="1546" y="222"/>
                </a:lnTo>
                <a:lnTo>
                  <a:pt x="1474" y="294"/>
                </a:lnTo>
                <a:lnTo>
                  <a:pt x="1407" y="370"/>
                </a:lnTo>
                <a:lnTo>
                  <a:pt x="1342" y="448"/>
                </a:lnTo>
                <a:lnTo>
                  <a:pt x="1283" y="529"/>
                </a:lnTo>
                <a:lnTo>
                  <a:pt x="1229" y="613"/>
                </a:lnTo>
                <a:lnTo>
                  <a:pt x="1178" y="700"/>
                </a:lnTo>
                <a:lnTo>
                  <a:pt x="1132" y="789"/>
                </a:lnTo>
                <a:lnTo>
                  <a:pt x="1228" y="813"/>
                </a:lnTo>
                <a:lnTo>
                  <a:pt x="1325" y="831"/>
                </a:lnTo>
                <a:lnTo>
                  <a:pt x="1422" y="847"/>
                </a:lnTo>
                <a:lnTo>
                  <a:pt x="1521" y="857"/>
                </a:lnTo>
                <a:lnTo>
                  <a:pt x="1621" y="862"/>
                </a:lnTo>
                <a:lnTo>
                  <a:pt x="1621" y="153"/>
                </a:lnTo>
                <a:close/>
                <a:moveTo>
                  <a:pt x="1884" y="129"/>
                </a:moveTo>
                <a:lnTo>
                  <a:pt x="1964" y="208"/>
                </a:lnTo>
                <a:lnTo>
                  <a:pt x="2038" y="291"/>
                </a:lnTo>
                <a:lnTo>
                  <a:pt x="2109" y="378"/>
                </a:lnTo>
                <a:lnTo>
                  <a:pt x="2174" y="467"/>
                </a:lnTo>
                <a:lnTo>
                  <a:pt x="2234" y="560"/>
                </a:lnTo>
                <a:lnTo>
                  <a:pt x="2290" y="656"/>
                </a:lnTo>
                <a:lnTo>
                  <a:pt x="2341" y="753"/>
                </a:lnTo>
                <a:lnTo>
                  <a:pt x="2428" y="720"/>
                </a:lnTo>
                <a:lnTo>
                  <a:pt x="2514" y="684"/>
                </a:lnTo>
                <a:lnTo>
                  <a:pt x="2599" y="644"/>
                </a:lnTo>
                <a:lnTo>
                  <a:pt x="2682" y="599"/>
                </a:lnTo>
                <a:lnTo>
                  <a:pt x="2763" y="551"/>
                </a:lnTo>
                <a:lnTo>
                  <a:pt x="2698" y="491"/>
                </a:lnTo>
                <a:lnTo>
                  <a:pt x="2628" y="436"/>
                </a:lnTo>
                <a:lnTo>
                  <a:pt x="2555" y="383"/>
                </a:lnTo>
                <a:lnTo>
                  <a:pt x="2481" y="336"/>
                </a:lnTo>
                <a:lnTo>
                  <a:pt x="2403" y="292"/>
                </a:lnTo>
                <a:lnTo>
                  <a:pt x="2322" y="253"/>
                </a:lnTo>
                <a:lnTo>
                  <a:pt x="2238" y="219"/>
                </a:lnTo>
                <a:lnTo>
                  <a:pt x="2153" y="188"/>
                </a:lnTo>
                <a:lnTo>
                  <a:pt x="2065" y="163"/>
                </a:lnTo>
                <a:lnTo>
                  <a:pt x="1975" y="143"/>
                </a:lnTo>
                <a:lnTo>
                  <a:pt x="1884" y="129"/>
                </a:lnTo>
                <a:close/>
                <a:moveTo>
                  <a:pt x="1476" y="129"/>
                </a:moveTo>
                <a:lnTo>
                  <a:pt x="1385" y="143"/>
                </a:lnTo>
                <a:lnTo>
                  <a:pt x="1294" y="163"/>
                </a:lnTo>
                <a:lnTo>
                  <a:pt x="1207" y="188"/>
                </a:lnTo>
                <a:lnTo>
                  <a:pt x="1121" y="219"/>
                </a:lnTo>
                <a:lnTo>
                  <a:pt x="1038" y="253"/>
                </a:lnTo>
                <a:lnTo>
                  <a:pt x="957" y="292"/>
                </a:lnTo>
                <a:lnTo>
                  <a:pt x="879" y="336"/>
                </a:lnTo>
                <a:lnTo>
                  <a:pt x="803" y="383"/>
                </a:lnTo>
                <a:lnTo>
                  <a:pt x="732" y="436"/>
                </a:lnTo>
                <a:lnTo>
                  <a:pt x="662" y="491"/>
                </a:lnTo>
                <a:lnTo>
                  <a:pt x="597" y="551"/>
                </a:lnTo>
                <a:lnTo>
                  <a:pt x="678" y="599"/>
                </a:lnTo>
                <a:lnTo>
                  <a:pt x="760" y="644"/>
                </a:lnTo>
                <a:lnTo>
                  <a:pt x="845" y="684"/>
                </a:lnTo>
                <a:lnTo>
                  <a:pt x="932" y="720"/>
                </a:lnTo>
                <a:lnTo>
                  <a:pt x="1019" y="753"/>
                </a:lnTo>
                <a:lnTo>
                  <a:pt x="1070" y="656"/>
                </a:lnTo>
                <a:lnTo>
                  <a:pt x="1124" y="560"/>
                </a:lnTo>
                <a:lnTo>
                  <a:pt x="1186" y="467"/>
                </a:lnTo>
                <a:lnTo>
                  <a:pt x="1251" y="378"/>
                </a:lnTo>
                <a:lnTo>
                  <a:pt x="1321" y="291"/>
                </a:lnTo>
                <a:lnTo>
                  <a:pt x="1396" y="208"/>
                </a:lnTo>
                <a:lnTo>
                  <a:pt x="1476" y="129"/>
                </a:lnTo>
                <a:close/>
                <a:moveTo>
                  <a:pt x="1679" y="0"/>
                </a:moveTo>
                <a:lnTo>
                  <a:pt x="1706" y="1"/>
                </a:lnTo>
                <a:lnTo>
                  <a:pt x="1738" y="2"/>
                </a:lnTo>
                <a:lnTo>
                  <a:pt x="1843" y="8"/>
                </a:lnTo>
                <a:lnTo>
                  <a:pt x="1946" y="22"/>
                </a:lnTo>
                <a:lnTo>
                  <a:pt x="2047" y="41"/>
                </a:lnTo>
                <a:lnTo>
                  <a:pt x="2146" y="66"/>
                </a:lnTo>
                <a:lnTo>
                  <a:pt x="2243" y="97"/>
                </a:lnTo>
                <a:lnTo>
                  <a:pt x="2336" y="134"/>
                </a:lnTo>
                <a:lnTo>
                  <a:pt x="2427" y="175"/>
                </a:lnTo>
                <a:lnTo>
                  <a:pt x="2515" y="222"/>
                </a:lnTo>
                <a:lnTo>
                  <a:pt x="2600" y="274"/>
                </a:lnTo>
                <a:lnTo>
                  <a:pt x="2681" y="331"/>
                </a:lnTo>
                <a:lnTo>
                  <a:pt x="2759" y="392"/>
                </a:lnTo>
                <a:lnTo>
                  <a:pt x="2832" y="458"/>
                </a:lnTo>
                <a:lnTo>
                  <a:pt x="2903" y="527"/>
                </a:lnTo>
                <a:lnTo>
                  <a:pt x="2903" y="528"/>
                </a:lnTo>
                <a:lnTo>
                  <a:pt x="2966" y="599"/>
                </a:lnTo>
                <a:lnTo>
                  <a:pt x="3026" y="673"/>
                </a:lnTo>
                <a:lnTo>
                  <a:pt x="3081" y="751"/>
                </a:lnTo>
                <a:lnTo>
                  <a:pt x="3131" y="831"/>
                </a:lnTo>
                <a:lnTo>
                  <a:pt x="3177" y="915"/>
                </a:lnTo>
                <a:lnTo>
                  <a:pt x="3219" y="1001"/>
                </a:lnTo>
                <a:lnTo>
                  <a:pt x="3255" y="1091"/>
                </a:lnTo>
                <a:lnTo>
                  <a:pt x="3286" y="1182"/>
                </a:lnTo>
                <a:lnTo>
                  <a:pt x="3311" y="1276"/>
                </a:lnTo>
                <a:lnTo>
                  <a:pt x="3332" y="1372"/>
                </a:lnTo>
                <a:lnTo>
                  <a:pt x="3347" y="1469"/>
                </a:lnTo>
                <a:lnTo>
                  <a:pt x="3356" y="1570"/>
                </a:lnTo>
                <a:lnTo>
                  <a:pt x="3359" y="1670"/>
                </a:lnTo>
                <a:lnTo>
                  <a:pt x="3356" y="1776"/>
                </a:lnTo>
                <a:lnTo>
                  <a:pt x="3346" y="1880"/>
                </a:lnTo>
                <a:lnTo>
                  <a:pt x="3330" y="1981"/>
                </a:lnTo>
                <a:lnTo>
                  <a:pt x="3308" y="2081"/>
                </a:lnTo>
                <a:lnTo>
                  <a:pt x="3280" y="2178"/>
                </a:lnTo>
                <a:lnTo>
                  <a:pt x="3246" y="2273"/>
                </a:lnTo>
                <a:lnTo>
                  <a:pt x="3207" y="2365"/>
                </a:lnTo>
                <a:lnTo>
                  <a:pt x="3163" y="2454"/>
                </a:lnTo>
                <a:lnTo>
                  <a:pt x="3113" y="2540"/>
                </a:lnTo>
                <a:lnTo>
                  <a:pt x="3059" y="2622"/>
                </a:lnTo>
                <a:lnTo>
                  <a:pt x="3000" y="2702"/>
                </a:lnTo>
                <a:lnTo>
                  <a:pt x="2936" y="2777"/>
                </a:lnTo>
                <a:lnTo>
                  <a:pt x="2936" y="2778"/>
                </a:lnTo>
                <a:lnTo>
                  <a:pt x="2934" y="2779"/>
                </a:lnTo>
                <a:lnTo>
                  <a:pt x="2934" y="2780"/>
                </a:lnTo>
                <a:lnTo>
                  <a:pt x="2933" y="2780"/>
                </a:lnTo>
                <a:lnTo>
                  <a:pt x="2932" y="2781"/>
                </a:lnTo>
                <a:lnTo>
                  <a:pt x="2867" y="2851"/>
                </a:lnTo>
                <a:lnTo>
                  <a:pt x="2798" y="2916"/>
                </a:lnTo>
                <a:lnTo>
                  <a:pt x="2725" y="2976"/>
                </a:lnTo>
                <a:lnTo>
                  <a:pt x="2649" y="3034"/>
                </a:lnTo>
                <a:lnTo>
                  <a:pt x="2570" y="3086"/>
                </a:lnTo>
                <a:lnTo>
                  <a:pt x="2487" y="3134"/>
                </a:lnTo>
                <a:lnTo>
                  <a:pt x="2402" y="3178"/>
                </a:lnTo>
                <a:lnTo>
                  <a:pt x="2314" y="3217"/>
                </a:lnTo>
                <a:lnTo>
                  <a:pt x="2224" y="3251"/>
                </a:lnTo>
                <a:lnTo>
                  <a:pt x="2130" y="3280"/>
                </a:lnTo>
                <a:lnTo>
                  <a:pt x="2035" y="3303"/>
                </a:lnTo>
                <a:lnTo>
                  <a:pt x="1937" y="3321"/>
                </a:lnTo>
                <a:lnTo>
                  <a:pt x="1838" y="3333"/>
                </a:lnTo>
                <a:lnTo>
                  <a:pt x="1738" y="3340"/>
                </a:lnTo>
                <a:lnTo>
                  <a:pt x="1737" y="3340"/>
                </a:lnTo>
                <a:lnTo>
                  <a:pt x="1706" y="3341"/>
                </a:lnTo>
                <a:lnTo>
                  <a:pt x="1679" y="3341"/>
                </a:lnTo>
                <a:lnTo>
                  <a:pt x="1654" y="3341"/>
                </a:lnTo>
                <a:lnTo>
                  <a:pt x="1621" y="3340"/>
                </a:lnTo>
                <a:lnTo>
                  <a:pt x="1521" y="3333"/>
                </a:lnTo>
                <a:lnTo>
                  <a:pt x="1422" y="3321"/>
                </a:lnTo>
                <a:lnTo>
                  <a:pt x="1325" y="3303"/>
                </a:lnTo>
                <a:lnTo>
                  <a:pt x="1230" y="3280"/>
                </a:lnTo>
                <a:lnTo>
                  <a:pt x="1137" y="3251"/>
                </a:lnTo>
                <a:lnTo>
                  <a:pt x="1047" y="3217"/>
                </a:lnTo>
                <a:lnTo>
                  <a:pt x="958" y="3178"/>
                </a:lnTo>
                <a:lnTo>
                  <a:pt x="873" y="3134"/>
                </a:lnTo>
                <a:lnTo>
                  <a:pt x="791" y="3087"/>
                </a:lnTo>
                <a:lnTo>
                  <a:pt x="712" y="3034"/>
                </a:lnTo>
                <a:lnTo>
                  <a:pt x="635" y="2977"/>
                </a:lnTo>
                <a:lnTo>
                  <a:pt x="562" y="2917"/>
                </a:lnTo>
                <a:lnTo>
                  <a:pt x="494" y="2852"/>
                </a:lnTo>
                <a:lnTo>
                  <a:pt x="428" y="2783"/>
                </a:lnTo>
                <a:lnTo>
                  <a:pt x="426" y="2781"/>
                </a:lnTo>
                <a:lnTo>
                  <a:pt x="424" y="2779"/>
                </a:lnTo>
                <a:lnTo>
                  <a:pt x="424" y="2778"/>
                </a:lnTo>
                <a:lnTo>
                  <a:pt x="423" y="2777"/>
                </a:lnTo>
                <a:lnTo>
                  <a:pt x="360" y="2702"/>
                </a:lnTo>
                <a:lnTo>
                  <a:pt x="301" y="2622"/>
                </a:lnTo>
                <a:lnTo>
                  <a:pt x="246" y="2540"/>
                </a:lnTo>
                <a:lnTo>
                  <a:pt x="197" y="2454"/>
                </a:lnTo>
                <a:lnTo>
                  <a:pt x="153" y="2365"/>
                </a:lnTo>
                <a:lnTo>
                  <a:pt x="114" y="2273"/>
                </a:lnTo>
                <a:lnTo>
                  <a:pt x="80" y="2178"/>
                </a:lnTo>
                <a:lnTo>
                  <a:pt x="52" y="2081"/>
                </a:lnTo>
                <a:lnTo>
                  <a:pt x="29" y="1981"/>
                </a:lnTo>
                <a:lnTo>
                  <a:pt x="14" y="1880"/>
                </a:lnTo>
                <a:lnTo>
                  <a:pt x="4" y="1776"/>
                </a:lnTo>
                <a:lnTo>
                  <a:pt x="0" y="1670"/>
                </a:lnTo>
                <a:lnTo>
                  <a:pt x="3" y="1570"/>
                </a:lnTo>
                <a:lnTo>
                  <a:pt x="13" y="1469"/>
                </a:lnTo>
                <a:lnTo>
                  <a:pt x="27" y="1372"/>
                </a:lnTo>
                <a:lnTo>
                  <a:pt x="47" y="1276"/>
                </a:lnTo>
                <a:lnTo>
                  <a:pt x="74" y="1182"/>
                </a:lnTo>
                <a:lnTo>
                  <a:pt x="105" y="1091"/>
                </a:lnTo>
                <a:lnTo>
                  <a:pt x="141" y="1001"/>
                </a:lnTo>
                <a:lnTo>
                  <a:pt x="182" y="915"/>
                </a:lnTo>
                <a:lnTo>
                  <a:pt x="228" y="831"/>
                </a:lnTo>
                <a:lnTo>
                  <a:pt x="279" y="751"/>
                </a:lnTo>
                <a:lnTo>
                  <a:pt x="334" y="673"/>
                </a:lnTo>
                <a:lnTo>
                  <a:pt x="393" y="599"/>
                </a:lnTo>
                <a:lnTo>
                  <a:pt x="456" y="528"/>
                </a:lnTo>
                <a:lnTo>
                  <a:pt x="457" y="528"/>
                </a:lnTo>
                <a:lnTo>
                  <a:pt x="457" y="527"/>
                </a:lnTo>
                <a:lnTo>
                  <a:pt x="527" y="458"/>
                </a:lnTo>
                <a:lnTo>
                  <a:pt x="601" y="392"/>
                </a:lnTo>
                <a:lnTo>
                  <a:pt x="679" y="331"/>
                </a:lnTo>
                <a:lnTo>
                  <a:pt x="760" y="274"/>
                </a:lnTo>
                <a:lnTo>
                  <a:pt x="844" y="222"/>
                </a:lnTo>
                <a:lnTo>
                  <a:pt x="933" y="175"/>
                </a:lnTo>
                <a:lnTo>
                  <a:pt x="1023" y="134"/>
                </a:lnTo>
                <a:lnTo>
                  <a:pt x="1117" y="97"/>
                </a:lnTo>
                <a:lnTo>
                  <a:pt x="1214" y="66"/>
                </a:lnTo>
                <a:lnTo>
                  <a:pt x="1313" y="41"/>
                </a:lnTo>
                <a:lnTo>
                  <a:pt x="1414" y="22"/>
                </a:lnTo>
                <a:lnTo>
                  <a:pt x="1517" y="8"/>
                </a:lnTo>
                <a:lnTo>
                  <a:pt x="1621" y="2"/>
                </a:lnTo>
                <a:lnTo>
                  <a:pt x="1654" y="1"/>
                </a:lnTo>
                <a:lnTo>
                  <a:pt x="16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91425" lIns="182850" spcFirstLastPara="1" rIns="18285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30"/>
          <p:cNvSpPr/>
          <p:nvPr/>
        </p:nvSpPr>
        <p:spPr>
          <a:xfrm rot="5400000">
            <a:off x="668463" y="-668463"/>
            <a:ext cx="5143500" cy="648042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CD3AFF">
                  <a:alpha val="49803"/>
                </a:srgbClr>
              </a:gs>
              <a:gs pos="30000">
                <a:srgbClr val="CD3AFF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97" name="Google Shape;1097;p130"/>
          <p:cNvSpPr/>
          <p:nvPr/>
        </p:nvSpPr>
        <p:spPr>
          <a:xfrm>
            <a:off x="4328986" y="4222570"/>
            <a:ext cx="486032" cy="486000"/>
          </a:xfrm>
          <a:prstGeom prst="mathMultiply">
            <a:avLst>
              <a:gd fmla="val 1002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98" name="Google Shape;1098;p130"/>
          <p:cNvSpPr/>
          <p:nvPr/>
        </p:nvSpPr>
        <p:spPr>
          <a:xfrm>
            <a:off x="7407500" y="1090664"/>
            <a:ext cx="270018" cy="270000"/>
          </a:xfrm>
          <a:prstGeom prst="ellipse">
            <a:avLst/>
          </a:prstGeom>
          <a:noFill/>
          <a:ln cap="flat" cmpd="sng" w="1270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99" name="Google Shape;1099;p130"/>
          <p:cNvSpPr/>
          <p:nvPr/>
        </p:nvSpPr>
        <p:spPr>
          <a:xfrm>
            <a:off x="792286" y="1221581"/>
            <a:ext cx="7560496" cy="2565000"/>
          </a:xfrm>
          <a:prstGeom prst="roundRect">
            <a:avLst>
              <a:gd fmla="val 11850" name="adj"/>
            </a:avLst>
          </a:prstGeom>
          <a:solidFill>
            <a:srgbClr val="CDE6FF">
              <a:alpha val="4710"/>
            </a:srgbClr>
          </a:solidFill>
          <a:ln cap="flat" cmpd="sng" w="25400">
            <a:solidFill>
              <a:srgbClr val="CDE6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100" name="Google Shape;1100;p130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1" name="Google Shape;1101;p130"/>
          <p:cNvSpPr txBox="1"/>
          <p:nvPr>
            <p:ph idx="1" type="body"/>
          </p:nvPr>
        </p:nvSpPr>
        <p:spPr>
          <a:xfrm>
            <a:off x="4510600" y="1572250"/>
            <a:ext cx="37371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Nearly all apps allow you to provide data and show you what you </a:t>
            </a:r>
            <a:r>
              <a:rPr b="1" lang="en-GB" sz="2100">
                <a:latin typeface="Arial"/>
                <a:ea typeface="Arial"/>
                <a:cs typeface="Arial"/>
                <a:sym typeface="Arial"/>
              </a:rPr>
              <a:t>have done </a:t>
            </a:r>
            <a:r>
              <a:rPr lang="en-GB" sz="2100">
                <a:latin typeface="Arial"/>
                <a:ea typeface="Arial"/>
                <a:cs typeface="Arial"/>
                <a:sym typeface="Arial"/>
              </a:rPr>
              <a:t>rather than what you </a:t>
            </a:r>
            <a:r>
              <a:rPr b="1" lang="en-GB" sz="2100">
                <a:latin typeface="Arial"/>
                <a:ea typeface="Arial"/>
                <a:cs typeface="Arial"/>
                <a:sym typeface="Arial"/>
              </a:rPr>
              <a:t>should do </a:t>
            </a:r>
            <a:r>
              <a:rPr lang="en-GB" sz="2100">
                <a:latin typeface="Arial"/>
                <a:ea typeface="Arial"/>
                <a:cs typeface="Arial"/>
                <a:sym typeface="Arial"/>
              </a:rPr>
              <a:t>to prevent or treat disease.​</a:t>
            </a:r>
            <a:endParaRPr sz="700"/>
          </a:p>
        </p:txBody>
      </p:sp>
      <p:sp>
        <p:nvSpPr>
          <p:cNvPr id="1102" name="Google Shape;1102;p130"/>
          <p:cNvSpPr txBox="1"/>
          <p:nvPr>
            <p:ph idx="3" type="body"/>
          </p:nvPr>
        </p:nvSpPr>
        <p:spPr>
          <a:xfrm>
            <a:off x="1331802" y="1789277"/>
            <a:ext cx="3240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 sz="3300">
                <a:latin typeface="Space Grotesk"/>
                <a:ea typeface="Space Grotesk"/>
                <a:cs typeface="Space Grotesk"/>
                <a:sym typeface="Space Grotesk"/>
              </a:rPr>
              <a:t>The Result: Thousands of Dashboards​</a:t>
            </a:r>
            <a:endParaRPr/>
          </a:p>
        </p:txBody>
      </p:sp>
      <p:pic>
        <p:nvPicPr>
          <p:cNvPr id="1103" name="Google Shape;110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31"/>
          <p:cNvSpPr/>
          <p:nvPr/>
        </p:nvSpPr>
        <p:spPr>
          <a:xfrm rot="5400000">
            <a:off x="668525" y="-668400"/>
            <a:ext cx="5143500" cy="6480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30000">
                <a:srgbClr val="FD7F08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09" name="Google Shape;1109;p131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10" name="Google Shape;111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25" y="948550"/>
            <a:ext cx="2799350" cy="40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31"/>
          <p:cNvSpPr txBox="1"/>
          <p:nvPr/>
        </p:nvSpPr>
        <p:spPr>
          <a:xfrm>
            <a:off x="717483" y="1075788"/>
            <a:ext cx="2357400" cy="25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13" name="Google Shape;1113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550" y="1609125"/>
            <a:ext cx="3240500" cy="2594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31"/>
          <p:cNvSpPr txBox="1"/>
          <p:nvPr/>
        </p:nvSpPr>
        <p:spPr>
          <a:xfrm>
            <a:off x="3002318" y="1765785"/>
            <a:ext cx="24957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15" name="Google Shape;1115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450" y="1153182"/>
            <a:ext cx="2607975" cy="4353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31"/>
          <p:cNvSpPr txBox="1"/>
          <p:nvPr/>
        </p:nvSpPr>
        <p:spPr>
          <a:xfrm>
            <a:off x="381000" y="366548"/>
            <a:ext cx="28230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32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2" name="Google Shape;1122;p132"/>
          <p:cNvSpPr txBox="1"/>
          <p:nvPr>
            <p:ph idx="1" type="body"/>
          </p:nvPr>
        </p:nvSpPr>
        <p:spPr>
          <a:xfrm>
            <a:off x="713250" y="830800"/>
            <a:ext cx="52086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2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Solution: Incentivize Open-Source Collaboration​</a:t>
            </a:r>
            <a:endParaRPr sz="2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23" name="Google Shape;1123;p132"/>
          <p:cNvSpPr txBox="1"/>
          <p:nvPr>
            <p:ph idx="4" type="body"/>
          </p:nvPr>
        </p:nvSpPr>
        <p:spPr>
          <a:xfrm>
            <a:off x="713250" y="1734400"/>
            <a:ext cx="39279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utilize a DAO as a vehicle to </a:t>
            </a:r>
            <a:r>
              <a:rPr b="1"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reward</a:t>
            </a:r>
            <a:r>
              <a:rPr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creation of </a:t>
            </a:r>
            <a:r>
              <a:rPr b="1"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goods</a:t>
            </a:r>
            <a:r>
              <a:rPr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​This allows everyone to stand on everyone’s shoulders, massively accelerating progress. ​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200">
              <a:solidFill>
                <a:schemeClr val="dk1"/>
              </a:solidFill>
            </a:endParaRPr>
          </a:p>
        </p:txBody>
      </p:sp>
      <p:pic>
        <p:nvPicPr>
          <p:cNvPr id="1124" name="Google Shape;112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975" y="840575"/>
            <a:ext cx="756156" cy="74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132"/>
          <p:cNvCxnSpPr/>
          <p:nvPr/>
        </p:nvCxnSpPr>
        <p:spPr>
          <a:xfrm>
            <a:off x="7130213" y="1212800"/>
            <a:ext cx="1480200" cy="7800"/>
          </a:xfrm>
          <a:prstGeom prst="straightConnector1">
            <a:avLst/>
          </a:prstGeom>
          <a:noFill/>
          <a:ln cap="flat" cmpd="sng" w="38100">
            <a:solidFill>
              <a:srgbClr val="CD3A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7" name="Google Shape;1127;p132"/>
          <p:cNvCxnSpPr/>
          <p:nvPr/>
        </p:nvCxnSpPr>
        <p:spPr>
          <a:xfrm flipH="1" rot="10800000">
            <a:off x="8699750" y="190725"/>
            <a:ext cx="10200" cy="4761900"/>
          </a:xfrm>
          <a:prstGeom prst="straightConnector1">
            <a:avLst/>
          </a:prstGeom>
          <a:noFill/>
          <a:ln cap="flat" cmpd="sng" w="38100">
            <a:solidFill>
              <a:srgbClr val="CD3A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8" name="Google Shape;1128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2100" y="141675"/>
            <a:ext cx="20609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32"/>
          <p:cNvSpPr txBox="1"/>
          <p:nvPr/>
        </p:nvSpPr>
        <p:spPr>
          <a:xfrm rot="5400000">
            <a:off x="6868975" y="2512475"/>
            <a:ext cx="3000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50">
                <a:solidFill>
                  <a:schemeClr val="dk1"/>
                </a:solidFill>
              </a:rPr>
              <a:t>Vertical Innovation​</a:t>
            </a:r>
            <a:endParaRPr sz="1700"/>
          </a:p>
        </p:txBody>
      </p:sp>
      <p:sp>
        <p:nvSpPr>
          <p:cNvPr id="1130" name="Google Shape;1130;p132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31" name="Google Shape;1131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375" y="4376950"/>
            <a:ext cx="7739300" cy="6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32"/>
          <p:cNvSpPr/>
          <p:nvPr/>
        </p:nvSpPr>
        <p:spPr>
          <a:xfrm>
            <a:off x="210975" y="4342150"/>
            <a:ext cx="8438400" cy="735900"/>
          </a:xfrm>
          <a:prstGeom prst="mathMultiply">
            <a:avLst>
              <a:gd fmla="val 23520" name="adj1"/>
            </a:avLst>
          </a:prstGeom>
          <a:solidFill>
            <a:srgbClr val="FF67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33"/>
          <p:cNvSpPr txBox="1"/>
          <p:nvPr>
            <p:ph idx="5" type="body"/>
          </p:nvPr>
        </p:nvSpPr>
        <p:spPr>
          <a:xfrm>
            <a:off x="778975" y="196850"/>
            <a:ext cx="78852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b="0" lang="en-GB" sz="2900">
                <a:latin typeface="Space Grotesk"/>
                <a:ea typeface="Space Grotesk"/>
                <a:cs typeface="Space Grotesk"/>
                <a:sym typeface="Space Grotesk"/>
              </a:rPr>
              <a:t>An Open-Source Ecosystem Model of Success​</a:t>
            </a:r>
            <a:endParaRPr sz="36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39" name="Google Shape;1139;p133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40" name="Google Shape;114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33"/>
          <p:cNvSpPr/>
          <p:nvPr/>
        </p:nvSpPr>
        <p:spPr>
          <a:xfrm>
            <a:off x="4903150" y="3818322"/>
            <a:ext cx="3892800" cy="620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50000">
                <a:srgbClr val="00A0FE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42" name="Google Shape;1142;p133"/>
          <p:cNvSpPr txBox="1"/>
          <p:nvPr>
            <p:ph idx="4" type="body"/>
          </p:nvPr>
        </p:nvSpPr>
        <p:spPr>
          <a:xfrm>
            <a:off x="5726937" y="3962824"/>
            <a:ext cx="2939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Hosting plans range from freemium to $15,000/month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3" name="Google Shape;1143;p133"/>
          <p:cNvSpPr/>
          <p:nvPr/>
        </p:nvSpPr>
        <p:spPr>
          <a:xfrm>
            <a:off x="4903150" y="1650800"/>
            <a:ext cx="3892800" cy="620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50000">
                <a:srgbClr val="00A0FE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44" name="Google Shape;1144;p133"/>
          <p:cNvSpPr txBox="1"/>
          <p:nvPr>
            <p:ph idx="4" type="body"/>
          </p:nvPr>
        </p:nvSpPr>
        <p:spPr>
          <a:xfrm>
            <a:off x="5726937" y="1871502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For-Profit Company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5" name="Google Shape;1145;p133"/>
          <p:cNvSpPr/>
          <p:nvPr/>
        </p:nvSpPr>
        <p:spPr>
          <a:xfrm>
            <a:off x="4903150" y="2373308"/>
            <a:ext cx="3892800" cy="620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50000">
                <a:srgbClr val="00A0FE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46" name="Google Shape;1146;p133"/>
          <p:cNvSpPr txBox="1"/>
          <p:nvPr>
            <p:ph idx="4" type="body"/>
          </p:nvPr>
        </p:nvSpPr>
        <p:spPr>
          <a:xfrm>
            <a:off x="5726937" y="2594009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SaaS Managed WordPress Hosting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7" name="Google Shape;1147;p133"/>
          <p:cNvSpPr/>
          <p:nvPr/>
        </p:nvSpPr>
        <p:spPr>
          <a:xfrm>
            <a:off x="4903150" y="3095815"/>
            <a:ext cx="3892800" cy="620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50000">
                <a:srgbClr val="00A0FE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48" name="Google Shape;1148;p133"/>
          <p:cNvSpPr txBox="1"/>
          <p:nvPr>
            <p:ph idx="4" type="body"/>
          </p:nvPr>
        </p:nvSpPr>
        <p:spPr>
          <a:xfrm>
            <a:off x="5726937" y="3316516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$7.5 Billion Valuation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9" name="Google Shape;1149;p133"/>
          <p:cNvSpPr/>
          <p:nvPr/>
        </p:nvSpPr>
        <p:spPr>
          <a:xfrm>
            <a:off x="559750" y="3818322"/>
            <a:ext cx="3892800" cy="620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50" name="Google Shape;1150;p133"/>
          <p:cNvSpPr txBox="1"/>
          <p:nvPr>
            <p:ph idx="4" type="body"/>
          </p:nvPr>
        </p:nvSpPr>
        <p:spPr>
          <a:xfrm>
            <a:off x="1406300" y="3865475"/>
            <a:ext cx="3631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Volunteer contributors make </a:t>
            </a:r>
            <a:br>
              <a:rPr lang="en-GB" sz="1100">
                <a:latin typeface="Sora"/>
                <a:ea typeface="Sora"/>
                <a:cs typeface="Sora"/>
                <a:sym typeface="Sora"/>
              </a:rPr>
            </a:br>
            <a:r>
              <a:rPr lang="en-GB" sz="1100">
                <a:latin typeface="Sora"/>
                <a:ea typeface="Sora"/>
                <a:cs typeface="Sora"/>
                <a:sym typeface="Sora"/>
              </a:rPr>
              <a:t>money by selling products and</a:t>
            </a:r>
            <a:br>
              <a:rPr lang="en-GB" sz="1100">
                <a:latin typeface="Sora"/>
                <a:ea typeface="Sora"/>
                <a:cs typeface="Sora"/>
                <a:sym typeface="Sora"/>
              </a:rPr>
            </a:br>
            <a:r>
              <a:rPr lang="en-GB" sz="1100">
                <a:latin typeface="Sora"/>
                <a:ea typeface="Sora"/>
                <a:cs typeface="Sora"/>
                <a:sym typeface="Sora"/>
              </a:rPr>
              <a:t>services based on WordPress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1" name="Google Shape;1151;p133"/>
          <p:cNvSpPr/>
          <p:nvPr/>
        </p:nvSpPr>
        <p:spPr>
          <a:xfrm>
            <a:off x="559750" y="1650800"/>
            <a:ext cx="3892800" cy="620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52" name="Google Shape;1152;p133"/>
          <p:cNvSpPr txBox="1"/>
          <p:nvPr>
            <p:ph idx="1" type="body"/>
          </p:nvPr>
        </p:nvSpPr>
        <p:spPr>
          <a:xfrm>
            <a:off x="671625" y="1723350"/>
            <a:ext cx="4545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 fontScale="4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53" name="Google Shape;1153;p133"/>
          <p:cNvSpPr txBox="1"/>
          <p:nvPr>
            <p:ph idx="4" type="body"/>
          </p:nvPr>
        </p:nvSpPr>
        <p:spPr>
          <a:xfrm>
            <a:off x="1383537" y="1795302"/>
            <a:ext cx="2939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Maintains the Core WordPress Publishing Platform​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4" name="Google Shape;1154;p133"/>
          <p:cNvSpPr/>
          <p:nvPr/>
        </p:nvSpPr>
        <p:spPr>
          <a:xfrm>
            <a:off x="559750" y="2373308"/>
            <a:ext cx="3892800" cy="620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55" name="Google Shape;1155;p133"/>
          <p:cNvSpPr txBox="1"/>
          <p:nvPr>
            <p:ph idx="4" type="body"/>
          </p:nvPr>
        </p:nvSpPr>
        <p:spPr>
          <a:xfrm>
            <a:off x="1383537" y="2594009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GPL Open-Source License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6" name="Google Shape;1156;p133"/>
          <p:cNvSpPr/>
          <p:nvPr/>
        </p:nvSpPr>
        <p:spPr>
          <a:xfrm>
            <a:off x="559750" y="3095815"/>
            <a:ext cx="3892800" cy="620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57" name="Google Shape;1157;p133"/>
          <p:cNvSpPr txBox="1"/>
          <p:nvPr>
            <p:ph idx="4" type="body"/>
          </p:nvPr>
        </p:nvSpPr>
        <p:spPr>
          <a:xfrm>
            <a:off x="1383537" y="3316516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60% Global Market Share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8" name="Google Shape;1158;p133"/>
          <p:cNvSpPr txBox="1"/>
          <p:nvPr/>
        </p:nvSpPr>
        <p:spPr>
          <a:xfrm>
            <a:off x="671625" y="1076250"/>
            <a:ext cx="370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b="1" lang="en-GB" sz="1950" u="sng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The WordPress Foundation</a:t>
            </a:r>
            <a:r>
              <a:rPr lang="en-GB" sz="195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11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9" name="Google Shape;1159;p133"/>
          <p:cNvSpPr txBox="1"/>
          <p:nvPr/>
        </p:nvSpPr>
        <p:spPr>
          <a:xfrm>
            <a:off x="5015025" y="1076250"/>
            <a:ext cx="4128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50" u="sng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Automattic (Wordpress.com)</a:t>
            </a:r>
            <a:r>
              <a:rPr lang="en-GB" sz="195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195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160" name="Google Shape;1160;p133"/>
          <p:cNvCxnSpPr/>
          <p:nvPr/>
        </p:nvCxnSpPr>
        <p:spPr>
          <a:xfrm>
            <a:off x="4641200" y="1376300"/>
            <a:ext cx="10200" cy="3023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61" name="Google Shape;1161;p133"/>
          <p:cNvSpPr txBox="1"/>
          <p:nvPr>
            <p:ph idx="1" type="body"/>
          </p:nvPr>
        </p:nvSpPr>
        <p:spPr>
          <a:xfrm>
            <a:off x="671625" y="2441113"/>
            <a:ext cx="4545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 fontScale="4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62" name="Google Shape;1162;p133"/>
          <p:cNvSpPr txBox="1"/>
          <p:nvPr>
            <p:ph idx="1" type="body"/>
          </p:nvPr>
        </p:nvSpPr>
        <p:spPr>
          <a:xfrm>
            <a:off x="671625" y="3163613"/>
            <a:ext cx="4545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 fontScale="4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63" name="Google Shape;1163;p133"/>
          <p:cNvSpPr txBox="1"/>
          <p:nvPr>
            <p:ph idx="1" type="body"/>
          </p:nvPr>
        </p:nvSpPr>
        <p:spPr>
          <a:xfrm>
            <a:off x="671625" y="3886125"/>
            <a:ext cx="4545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 fontScale="4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64" name="Google Shape;1164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25" y="1739925"/>
            <a:ext cx="454500" cy="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26" y="2494350"/>
            <a:ext cx="378300" cy="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588" y="3262713"/>
            <a:ext cx="286575" cy="2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725" y="3939400"/>
            <a:ext cx="378300" cy="3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33"/>
          <p:cNvSpPr txBox="1"/>
          <p:nvPr>
            <p:ph idx="1" type="body"/>
          </p:nvPr>
        </p:nvSpPr>
        <p:spPr>
          <a:xfrm>
            <a:off x="5053125" y="1724775"/>
            <a:ext cx="454500" cy="4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 fontScale="4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69" name="Google Shape;1169;p133"/>
          <p:cNvSpPr txBox="1"/>
          <p:nvPr>
            <p:ph idx="1" type="body"/>
          </p:nvPr>
        </p:nvSpPr>
        <p:spPr>
          <a:xfrm>
            <a:off x="5053125" y="2441113"/>
            <a:ext cx="454500" cy="4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 fontScale="4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70" name="Google Shape;1170;p133"/>
          <p:cNvSpPr txBox="1"/>
          <p:nvPr>
            <p:ph idx="1" type="body"/>
          </p:nvPr>
        </p:nvSpPr>
        <p:spPr>
          <a:xfrm>
            <a:off x="5053125" y="3163613"/>
            <a:ext cx="454500" cy="4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 fontScale="4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71" name="Google Shape;1171;p133"/>
          <p:cNvSpPr txBox="1"/>
          <p:nvPr>
            <p:ph idx="1" type="body"/>
          </p:nvPr>
        </p:nvSpPr>
        <p:spPr>
          <a:xfrm>
            <a:off x="5053125" y="3886125"/>
            <a:ext cx="454500" cy="4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 fontScale="40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72" name="Google Shape;1172;p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8425" y="3962825"/>
            <a:ext cx="363900" cy="3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1225" y="1778025"/>
            <a:ext cx="378300" cy="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1225" y="2494362"/>
            <a:ext cx="378300" cy="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91225" y="3216853"/>
            <a:ext cx="378300" cy="3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33"/>
          <p:cNvSpPr txBox="1"/>
          <p:nvPr/>
        </p:nvSpPr>
        <p:spPr>
          <a:xfrm>
            <a:off x="450350" y="47676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34"/>
          <p:cNvSpPr/>
          <p:nvPr/>
        </p:nvSpPr>
        <p:spPr>
          <a:xfrm rot="-5400000">
            <a:off x="3332042" y="-668463"/>
            <a:ext cx="5143500" cy="648042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3DE0A2">
                  <a:alpha val="49803"/>
                </a:srgbClr>
              </a:gs>
              <a:gs pos="30000">
                <a:srgbClr val="3DE0A2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82" name="Google Shape;1182;p134"/>
          <p:cNvSpPr/>
          <p:nvPr>
            <p:ph idx="2" type="chart"/>
          </p:nvPr>
        </p:nvSpPr>
        <p:spPr>
          <a:xfrm>
            <a:off x="4572300" y="951309"/>
            <a:ext cx="3914352" cy="3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34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4" name="Google Shape;1184;p134"/>
          <p:cNvSpPr txBox="1"/>
          <p:nvPr>
            <p:ph idx="1" type="body"/>
          </p:nvPr>
        </p:nvSpPr>
        <p:spPr>
          <a:xfrm>
            <a:off x="639125" y="2581100"/>
            <a:ext cx="32988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75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The </a:t>
            </a:r>
            <a:r>
              <a:rPr lang="en-GB" sz="1750">
                <a:solidFill>
                  <a:schemeClr val="dk1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Open-Source Plugin Framework</a:t>
            </a:r>
            <a:r>
              <a:rPr lang="en-GB" sz="175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is the Most Critical Factor in its </a:t>
            </a:r>
            <a:r>
              <a:rPr lang="en-GB" sz="1750">
                <a:solidFill>
                  <a:schemeClr val="dk1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Versatility and Ability to Attract Developers</a:t>
            </a:r>
            <a:endParaRPr sz="2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185" name="Google Shape;1185;p134"/>
          <p:cNvSpPr txBox="1"/>
          <p:nvPr>
            <p:ph idx="4" type="body"/>
          </p:nvPr>
        </p:nvSpPr>
        <p:spPr>
          <a:xfrm>
            <a:off x="639120" y="1138083"/>
            <a:ext cx="32406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2600">
                <a:latin typeface="Space Grotesk"/>
                <a:ea typeface="Space Grotesk"/>
                <a:cs typeface="Space Grotesk"/>
                <a:sym typeface="Space Grotesk"/>
              </a:rPr>
              <a:t>There are more than 59,000 WordPress plugins</a:t>
            </a:r>
            <a:endParaRPr sz="39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186" name="Google Shape;118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925" y="681650"/>
            <a:ext cx="5089975" cy="35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5"/>
          <p:cNvSpPr/>
          <p:nvPr/>
        </p:nvSpPr>
        <p:spPr>
          <a:xfrm>
            <a:off x="85100" y="1999038"/>
            <a:ext cx="2154000" cy="2441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3DE0A2">
                  <a:alpha val="40000"/>
                </a:srgbClr>
              </a:gs>
              <a:gs pos="35000">
                <a:srgbClr val="3DE0A2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0F2D9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93" name="Google Shape;1193;p135"/>
          <p:cNvSpPr txBox="1"/>
          <p:nvPr>
            <p:ph idx="12" type="sldNum"/>
          </p:nvPr>
        </p:nvSpPr>
        <p:spPr>
          <a:xfrm>
            <a:off x="8472257" y="4481475"/>
            <a:ext cx="286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4" name="Google Shape;1194;p135"/>
          <p:cNvSpPr txBox="1"/>
          <p:nvPr>
            <p:ph idx="1" type="body"/>
          </p:nvPr>
        </p:nvSpPr>
        <p:spPr>
          <a:xfrm>
            <a:off x="159162" y="3467850"/>
            <a:ext cx="2002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000"/>
              <a:t>We serve organizations with all the tools and automations they need to manage participants, their health data and workflows for their clinical, product.</a:t>
            </a:r>
            <a:endParaRPr sz="1000"/>
          </a:p>
        </p:txBody>
      </p:sp>
      <p:sp>
        <p:nvSpPr>
          <p:cNvPr id="1195" name="Google Shape;1195;p135"/>
          <p:cNvSpPr/>
          <p:nvPr>
            <p:ph idx="8" type="body"/>
          </p:nvPr>
        </p:nvSpPr>
        <p:spPr>
          <a:xfrm>
            <a:off x="159155" y="3016937"/>
            <a:ext cx="2002800" cy="400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1300"/>
              <a:t>OpenCures Trial Management</a:t>
            </a:r>
            <a:endParaRPr sz="1300"/>
          </a:p>
        </p:txBody>
      </p:sp>
      <p:sp>
        <p:nvSpPr>
          <p:cNvPr id="1196" name="Google Shape;1196;p135"/>
          <p:cNvSpPr txBox="1"/>
          <p:nvPr>
            <p:ph idx="14" type="body"/>
          </p:nvPr>
        </p:nvSpPr>
        <p:spPr>
          <a:xfrm>
            <a:off x="2141480" y="532662"/>
            <a:ext cx="48609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3400"/>
              <a:t>Plugin Marketplace</a:t>
            </a:r>
            <a:endParaRPr sz="3400"/>
          </a:p>
        </p:txBody>
      </p:sp>
      <p:sp>
        <p:nvSpPr>
          <p:cNvPr id="1197" name="Google Shape;1197;p135"/>
          <p:cNvSpPr txBox="1"/>
          <p:nvPr/>
        </p:nvSpPr>
        <p:spPr>
          <a:xfrm>
            <a:off x="1517000" y="898325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Free and paid add-ons for importing, collecting, and analyzing data, managing patients, collecting trials, and publishing studies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98" name="Google Shape;1198;p135"/>
          <p:cNvSpPr/>
          <p:nvPr/>
        </p:nvSpPr>
        <p:spPr>
          <a:xfrm>
            <a:off x="521525" y="1532063"/>
            <a:ext cx="8371200" cy="420000"/>
          </a:xfrm>
          <a:prstGeom prst="rect">
            <a:avLst/>
          </a:prstGeom>
          <a:solidFill>
            <a:srgbClr val="B0F2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378" y="65475"/>
            <a:ext cx="419971" cy="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35"/>
          <p:cNvSpPr txBox="1"/>
          <p:nvPr/>
        </p:nvSpPr>
        <p:spPr>
          <a:xfrm>
            <a:off x="560375" y="1514875"/>
            <a:ext cx="84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b="1" lang="en-GB"/>
              <a:t>Data Sources        Storage         Visualisation        Machine Learning       EHR        Clinical Trials</a:t>
            </a:r>
            <a:endParaRPr b="1"/>
          </a:p>
        </p:txBody>
      </p:sp>
      <p:pic>
        <p:nvPicPr>
          <p:cNvPr id="1201" name="Google Shape;120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475" y="1636800"/>
            <a:ext cx="269700" cy="26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100" y="1665440"/>
            <a:ext cx="254100" cy="25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350" y="1665440"/>
            <a:ext cx="254100" cy="25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7675" y="1653462"/>
            <a:ext cx="269700" cy="26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843" y="2046499"/>
            <a:ext cx="1613421" cy="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674" y="1613949"/>
            <a:ext cx="286500" cy="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8724" y="1598824"/>
            <a:ext cx="286500" cy="2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35"/>
          <p:cNvSpPr/>
          <p:nvPr/>
        </p:nvSpPr>
        <p:spPr>
          <a:xfrm>
            <a:off x="2303263" y="2040175"/>
            <a:ext cx="2269200" cy="2441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cap="flat" cmpd="sng" w="25400">
            <a:solidFill>
              <a:srgbClr val="CBEC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09" name="Google Shape;1209;p135"/>
          <p:cNvSpPr txBox="1"/>
          <p:nvPr>
            <p:ph idx="1" type="body"/>
          </p:nvPr>
        </p:nvSpPr>
        <p:spPr>
          <a:xfrm>
            <a:off x="2361650" y="3467850"/>
            <a:ext cx="2154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000"/>
              <a:t>Think of it as your sixth sense for health. Aggregate health data from all sources like wearables, apps, labs, EHR and make your own advanced statistical analysis.</a:t>
            </a:r>
            <a:endParaRPr sz="1000"/>
          </a:p>
        </p:txBody>
      </p:sp>
      <p:sp>
        <p:nvSpPr>
          <p:cNvPr id="1210" name="Google Shape;1210;p135"/>
          <p:cNvSpPr/>
          <p:nvPr>
            <p:ph idx="8" type="body"/>
          </p:nvPr>
        </p:nvSpPr>
        <p:spPr>
          <a:xfrm>
            <a:off x="2456155" y="3066374"/>
            <a:ext cx="2002800" cy="400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1300"/>
              <a:t>OpenCures Personal Health</a:t>
            </a:r>
            <a:endParaRPr sz="1300"/>
          </a:p>
        </p:txBody>
      </p:sp>
      <p:sp>
        <p:nvSpPr>
          <p:cNvPr id="1211" name="Google Shape;1211;p135"/>
          <p:cNvSpPr/>
          <p:nvPr/>
        </p:nvSpPr>
        <p:spPr>
          <a:xfrm>
            <a:off x="4638200" y="2040175"/>
            <a:ext cx="2199000" cy="2441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00A0FE">
                  <a:alpha val="80000"/>
                </a:srgbClr>
              </a:gs>
              <a:gs pos="75000">
                <a:srgbClr val="080C15">
                  <a:alpha val="0"/>
                </a:srgbClr>
              </a:gs>
              <a:gs pos="100000">
                <a:srgbClr val="080C15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0F2D9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12" name="Google Shape;1212;p135"/>
          <p:cNvSpPr txBox="1"/>
          <p:nvPr>
            <p:ph idx="1" type="body"/>
          </p:nvPr>
        </p:nvSpPr>
        <p:spPr>
          <a:xfrm>
            <a:off x="4656850" y="3467850"/>
            <a:ext cx="2154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000"/>
              <a:t>You should own your health data. We let you also own your samples and provide access to assays like metabolomics and proteomics only available to research do far.</a:t>
            </a:r>
            <a:endParaRPr sz="1000"/>
          </a:p>
        </p:txBody>
      </p:sp>
      <p:sp>
        <p:nvSpPr>
          <p:cNvPr id="1213" name="Google Shape;1213;p135"/>
          <p:cNvSpPr/>
          <p:nvPr>
            <p:ph idx="8" type="body"/>
          </p:nvPr>
        </p:nvSpPr>
        <p:spPr>
          <a:xfrm>
            <a:off x="4713793" y="3066374"/>
            <a:ext cx="2002800" cy="400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1300"/>
              <a:t>OpenCures Assays &amp; Biobanking</a:t>
            </a:r>
            <a:endParaRPr sz="1300"/>
          </a:p>
        </p:txBody>
      </p:sp>
      <p:sp>
        <p:nvSpPr>
          <p:cNvPr id="1214" name="Google Shape;1214;p135"/>
          <p:cNvSpPr/>
          <p:nvPr/>
        </p:nvSpPr>
        <p:spPr>
          <a:xfrm>
            <a:off x="6895225" y="2028076"/>
            <a:ext cx="2154000" cy="2441400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CD3AFF">
                  <a:alpha val="80000"/>
                </a:srgbClr>
              </a:gs>
              <a:gs pos="75000">
                <a:srgbClr val="080C15">
                  <a:alpha val="0"/>
                </a:srgbClr>
              </a:gs>
              <a:gs pos="100000">
                <a:srgbClr val="080C15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0F2D9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15" name="Google Shape;1215;p135"/>
          <p:cNvSpPr txBox="1"/>
          <p:nvPr>
            <p:ph idx="1" type="body"/>
          </p:nvPr>
        </p:nvSpPr>
        <p:spPr>
          <a:xfrm>
            <a:off x="6970837" y="3496875"/>
            <a:ext cx="2002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000"/>
              <a:t>Embeddable health score gauge widgets for lots of biomarkers. Sends notifications when outside optimal ranges.</a:t>
            </a:r>
            <a:endParaRPr sz="1000"/>
          </a:p>
        </p:txBody>
      </p:sp>
      <p:sp>
        <p:nvSpPr>
          <p:cNvPr id="1216" name="Google Shape;1216;p135"/>
          <p:cNvSpPr/>
          <p:nvPr>
            <p:ph idx="8" type="body"/>
          </p:nvPr>
        </p:nvSpPr>
        <p:spPr>
          <a:xfrm>
            <a:off x="6970830" y="3054274"/>
            <a:ext cx="2002800" cy="400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1300"/>
              <a:t>Health Score Widget</a:t>
            </a:r>
            <a:endParaRPr sz="1300"/>
          </a:p>
        </p:txBody>
      </p:sp>
      <p:pic>
        <p:nvPicPr>
          <p:cNvPr id="1217" name="Google Shape;1217;p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1850" y="2105275"/>
            <a:ext cx="1580150" cy="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72451" y="2092175"/>
            <a:ext cx="1522797" cy="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3400" y="2092175"/>
            <a:ext cx="1613425" cy="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35"/>
          <p:cNvSpPr txBox="1"/>
          <p:nvPr/>
        </p:nvSpPr>
        <p:spPr>
          <a:xfrm>
            <a:off x="450350" y="47676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36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227" name="Google Shape;122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551525"/>
            <a:ext cx="7911413" cy="4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37"/>
          <p:cNvSpPr/>
          <p:nvPr/>
        </p:nvSpPr>
        <p:spPr>
          <a:xfrm>
            <a:off x="2862875" y="564575"/>
            <a:ext cx="3492900" cy="3629700"/>
          </a:xfrm>
          <a:prstGeom prst="ellipse">
            <a:avLst/>
          </a:prstGeom>
          <a:gradFill>
            <a:gsLst>
              <a:gs pos="0">
                <a:schemeClr val="accent1"/>
              </a:gs>
              <a:gs pos="20000">
                <a:schemeClr val="accent1"/>
              </a:gs>
              <a:gs pos="67000">
                <a:srgbClr val="080C15">
                  <a:alpha val="29803"/>
                </a:srgbClr>
              </a:gs>
              <a:gs pos="100000">
                <a:srgbClr val="080C15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34" name="Google Shape;1234;p137"/>
          <p:cNvSpPr/>
          <p:nvPr/>
        </p:nvSpPr>
        <p:spPr>
          <a:xfrm>
            <a:off x="2939075" y="1124675"/>
            <a:ext cx="3340500" cy="3368400"/>
          </a:xfrm>
          <a:prstGeom prst="ellipse">
            <a:avLst/>
          </a:prstGeom>
          <a:solidFill>
            <a:schemeClr val="dk2"/>
          </a:solidFill>
          <a:ln cap="flat" cmpd="sng" w="25400">
            <a:solidFill>
              <a:schemeClr val="accent1">
                <a:alpha val="3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235" name="Google Shape;1235;p137"/>
          <p:cNvSpPr txBox="1"/>
          <p:nvPr>
            <p:ph idx="1" type="body"/>
          </p:nvPr>
        </p:nvSpPr>
        <p:spPr>
          <a:xfrm>
            <a:off x="3133999" y="2332651"/>
            <a:ext cx="2970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2400"/>
              <a:t>Automatically pulls data from apps and devices</a:t>
            </a:r>
            <a:endParaRPr sz="2400"/>
          </a:p>
        </p:txBody>
      </p:sp>
      <p:sp>
        <p:nvSpPr>
          <p:cNvPr id="1236" name="Google Shape;1236;p137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7" name="Google Shape;1237;p1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628" l="0" r="0" t="4619"/>
          <a:stretch/>
        </p:blipFill>
        <p:spPr>
          <a:xfrm>
            <a:off x="1616598" y="1989825"/>
            <a:ext cx="1224600" cy="8397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38" name="Google Shape;1238;p13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4871" l="0" r="0" t="14878"/>
          <a:stretch/>
        </p:blipFill>
        <p:spPr>
          <a:xfrm>
            <a:off x="140525" y="3041001"/>
            <a:ext cx="1224600" cy="8391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39" name="Google Shape;1239;p137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3678" r="3669" t="0"/>
          <a:stretch/>
        </p:blipFill>
        <p:spPr>
          <a:xfrm>
            <a:off x="1616598" y="3041001"/>
            <a:ext cx="1224600" cy="8391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0" name="Google Shape;1240;p137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30611" l="0" r="0" t="30611"/>
          <a:stretch/>
        </p:blipFill>
        <p:spPr>
          <a:xfrm>
            <a:off x="140525" y="1989825"/>
            <a:ext cx="1260000" cy="8397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1" name="Google Shape;1241;p137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16331" l="0" r="0" t="16324"/>
          <a:stretch/>
        </p:blipFill>
        <p:spPr>
          <a:xfrm>
            <a:off x="7853498" y="2031800"/>
            <a:ext cx="1224600" cy="8397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2" name="Google Shape;1242;p137"/>
          <p:cNvPicPr preferRelativeResize="0"/>
          <p:nvPr>
            <p:ph idx="7" type="pic"/>
          </p:nvPr>
        </p:nvPicPr>
        <p:blipFill rotWithShape="1">
          <a:blip r:embed="rId8">
            <a:alphaModFix/>
          </a:blip>
          <a:srcRect b="14778" l="0" r="0" t="14778"/>
          <a:stretch/>
        </p:blipFill>
        <p:spPr>
          <a:xfrm>
            <a:off x="6377425" y="3082976"/>
            <a:ext cx="1224600" cy="8391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3" name="Google Shape;1243;p137"/>
          <p:cNvPicPr preferRelativeResize="0"/>
          <p:nvPr>
            <p:ph idx="8" type="pic"/>
          </p:nvPr>
        </p:nvPicPr>
        <p:blipFill rotWithShape="1">
          <a:blip r:embed="rId9">
            <a:alphaModFix/>
          </a:blip>
          <a:srcRect b="15025" l="0" r="0" t="15025"/>
          <a:stretch/>
        </p:blipFill>
        <p:spPr>
          <a:xfrm>
            <a:off x="7853498" y="3082976"/>
            <a:ext cx="1224600" cy="8391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4" name="Google Shape;1244;p137"/>
          <p:cNvPicPr preferRelativeResize="0"/>
          <p:nvPr>
            <p:ph idx="9" type="pic"/>
          </p:nvPr>
        </p:nvPicPr>
        <p:blipFill rotWithShape="1">
          <a:blip r:embed="rId10">
            <a:alphaModFix/>
          </a:blip>
          <a:srcRect b="15368" l="0" r="0" t="15375"/>
          <a:stretch/>
        </p:blipFill>
        <p:spPr>
          <a:xfrm>
            <a:off x="6377425" y="2031800"/>
            <a:ext cx="1224600" cy="8397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5" name="Google Shape;1245;p1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37"/>
          <p:cNvSpPr/>
          <p:nvPr/>
        </p:nvSpPr>
        <p:spPr>
          <a:xfrm>
            <a:off x="1616600" y="227375"/>
            <a:ext cx="5985300" cy="40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37"/>
          <p:cNvSpPr txBox="1"/>
          <p:nvPr/>
        </p:nvSpPr>
        <p:spPr>
          <a:xfrm>
            <a:off x="2209100" y="151175"/>
            <a:ext cx="50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Importer Plugins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48" name="Google Shape;1248;p137"/>
          <p:cNvSpPr/>
          <p:nvPr/>
        </p:nvSpPr>
        <p:spPr>
          <a:xfrm>
            <a:off x="1748000" y="290675"/>
            <a:ext cx="532500" cy="273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37"/>
          <p:cNvSpPr/>
          <p:nvPr/>
        </p:nvSpPr>
        <p:spPr>
          <a:xfrm flipH="1">
            <a:off x="6978700" y="290675"/>
            <a:ext cx="532500" cy="273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38"/>
          <p:cNvSpPr/>
          <p:nvPr/>
        </p:nvSpPr>
        <p:spPr>
          <a:xfrm>
            <a:off x="658850" y="716975"/>
            <a:ext cx="5629800" cy="4195500"/>
          </a:xfrm>
          <a:prstGeom prst="ellipse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55" name="Google Shape;1255;p138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56" name="Google Shape;12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38"/>
          <p:cNvSpPr/>
          <p:nvPr/>
        </p:nvSpPr>
        <p:spPr>
          <a:xfrm>
            <a:off x="1616600" y="227375"/>
            <a:ext cx="5985300" cy="400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38"/>
          <p:cNvSpPr txBox="1"/>
          <p:nvPr/>
        </p:nvSpPr>
        <p:spPr>
          <a:xfrm>
            <a:off x="2209100" y="151175"/>
            <a:ext cx="50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Data Collection</a:t>
            </a:r>
            <a:r>
              <a:rPr b="1" lang="en-GB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Plugins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59" name="Google Shape;1259;p138"/>
          <p:cNvSpPr/>
          <p:nvPr/>
        </p:nvSpPr>
        <p:spPr>
          <a:xfrm>
            <a:off x="1748000" y="290675"/>
            <a:ext cx="532500" cy="273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38"/>
          <p:cNvSpPr/>
          <p:nvPr/>
        </p:nvSpPr>
        <p:spPr>
          <a:xfrm flipH="1">
            <a:off x="6978700" y="290675"/>
            <a:ext cx="532500" cy="273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1" name="Google Shape;1261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175" y="963875"/>
            <a:ext cx="1975718" cy="349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50" y="1027175"/>
            <a:ext cx="5824050" cy="3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39"/>
          <p:cNvSpPr/>
          <p:nvPr/>
        </p:nvSpPr>
        <p:spPr>
          <a:xfrm>
            <a:off x="3356923" y="1896666"/>
            <a:ext cx="2430159" cy="2430066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00A0FE">
                  <a:alpha val="40000"/>
                </a:srgbClr>
              </a:gs>
              <a:gs pos="35000">
                <a:srgbClr val="00A0FE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98D9FE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68" name="Google Shape;1268;p139"/>
          <p:cNvSpPr/>
          <p:nvPr/>
        </p:nvSpPr>
        <p:spPr>
          <a:xfrm>
            <a:off x="521528" y="1896666"/>
            <a:ext cx="2430225" cy="2430066"/>
          </a:xfrm>
          <a:prstGeom prst="roundRect">
            <a:avLst>
              <a:gd fmla="val 12626" name="adj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69" name="Google Shape;1269;p139"/>
          <p:cNvSpPr/>
          <p:nvPr/>
        </p:nvSpPr>
        <p:spPr>
          <a:xfrm>
            <a:off x="6192252" y="1896666"/>
            <a:ext cx="2430159" cy="2430066"/>
          </a:xfrm>
          <a:prstGeom prst="roundRect">
            <a:avLst>
              <a:gd fmla="val 12193" name="adj"/>
            </a:avLst>
          </a:prstGeom>
          <a:gradFill>
            <a:gsLst>
              <a:gs pos="0">
                <a:srgbClr val="3DE0A2">
                  <a:alpha val="40000"/>
                </a:srgbClr>
              </a:gs>
              <a:gs pos="35000">
                <a:srgbClr val="3DE0A2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B0F2D9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70" name="Google Shape;1270;p139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1" name="Google Shape;1271;p139"/>
          <p:cNvSpPr txBox="1"/>
          <p:nvPr>
            <p:ph idx="1" type="body"/>
          </p:nvPr>
        </p:nvSpPr>
        <p:spPr>
          <a:xfrm>
            <a:off x="7002687" y="1491853"/>
            <a:ext cx="810053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/>
              <a:t></a:t>
            </a:r>
            <a:endParaRPr/>
          </a:p>
        </p:txBody>
      </p:sp>
      <p:sp>
        <p:nvSpPr>
          <p:cNvPr id="1272" name="Google Shape;1272;p139"/>
          <p:cNvSpPr txBox="1"/>
          <p:nvPr>
            <p:ph idx="3" type="body"/>
          </p:nvPr>
        </p:nvSpPr>
        <p:spPr>
          <a:xfrm>
            <a:off x="4166946" y="1491853"/>
            <a:ext cx="810053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/>
              <a:t></a:t>
            </a:r>
            <a:endParaRPr/>
          </a:p>
        </p:txBody>
      </p:sp>
      <p:sp>
        <p:nvSpPr>
          <p:cNvPr id="1273" name="Google Shape;1273;p139"/>
          <p:cNvSpPr txBox="1"/>
          <p:nvPr>
            <p:ph idx="4" type="body"/>
          </p:nvPr>
        </p:nvSpPr>
        <p:spPr>
          <a:xfrm>
            <a:off x="795305" y="2440884"/>
            <a:ext cx="18861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600"/>
              <a:t>Data Normalization, Cleaning and Standardization</a:t>
            </a:r>
            <a:endParaRPr sz="1600"/>
          </a:p>
        </p:txBody>
      </p:sp>
      <p:sp>
        <p:nvSpPr>
          <p:cNvPr id="1274" name="Google Shape;1274;p139"/>
          <p:cNvSpPr txBox="1"/>
          <p:nvPr>
            <p:ph idx="5" type="body"/>
          </p:nvPr>
        </p:nvSpPr>
        <p:spPr>
          <a:xfrm>
            <a:off x="6462541" y="2440884"/>
            <a:ext cx="18849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/>
              <a:t>Determine Values Which Lead To Optimal Outcomes</a:t>
            </a:r>
            <a:endParaRPr/>
          </a:p>
        </p:txBody>
      </p:sp>
      <p:sp>
        <p:nvSpPr>
          <p:cNvPr id="1275" name="Google Shape;1275;p139"/>
          <p:cNvSpPr txBox="1"/>
          <p:nvPr>
            <p:ph idx="6" type="body"/>
          </p:nvPr>
        </p:nvSpPr>
        <p:spPr>
          <a:xfrm>
            <a:off x="3627912" y="2440884"/>
            <a:ext cx="1888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/>
              <a:t>Mines Data for Relationships Using Pharmacokinetic Modeling</a:t>
            </a:r>
            <a:endParaRPr/>
          </a:p>
        </p:txBody>
      </p:sp>
      <p:sp>
        <p:nvSpPr>
          <p:cNvPr id="1276" name="Google Shape;1276;p139"/>
          <p:cNvSpPr txBox="1"/>
          <p:nvPr>
            <p:ph idx="13" type="body"/>
          </p:nvPr>
        </p:nvSpPr>
        <p:spPr>
          <a:xfrm>
            <a:off x="1331206" y="1491853"/>
            <a:ext cx="810000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/>
              <a:t></a:t>
            </a:r>
            <a:endParaRPr/>
          </a:p>
        </p:txBody>
      </p:sp>
      <p:sp>
        <p:nvSpPr>
          <p:cNvPr id="1277" name="Google Shape;1277;p139"/>
          <p:cNvSpPr/>
          <p:nvPr/>
        </p:nvSpPr>
        <p:spPr>
          <a:xfrm>
            <a:off x="1466623" y="3761682"/>
            <a:ext cx="540000" cy="1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278" name="Google Shape;1278;p139"/>
          <p:cNvSpPr/>
          <p:nvPr/>
        </p:nvSpPr>
        <p:spPr>
          <a:xfrm>
            <a:off x="4301985" y="3761682"/>
            <a:ext cx="540000" cy="1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279" name="Google Shape;1279;p139"/>
          <p:cNvSpPr/>
          <p:nvPr/>
        </p:nvSpPr>
        <p:spPr>
          <a:xfrm>
            <a:off x="7137314" y="3837882"/>
            <a:ext cx="540000" cy="1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280" name="Google Shape;1280;p139"/>
          <p:cNvSpPr/>
          <p:nvPr/>
        </p:nvSpPr>
        <p:spPr>
          <a:xfrm>
            <a:off x="1921400" y="227375"/>
            <a:ext cx="5985300" cy="400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39"/>
          <p:cNvSpPr txBox="1"/>
          <p:nvPr/>
        </p:nvSpPr>
        <p:spPr>
          <a:xfrm>
            <a:off x="2513900" y="151175"/>
            <a:ext cx="50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Data Analysis</a:t>
            </a:r>
            <a:r>
              <a:rPr b="1" lang="en-GB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Plugins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2" name="Google Shape;1282;p139"/>
          <p:cNvSpPr/>
          <p:nvPr/>
        </p:nvSpPr>
        <p:spPr>
          <a:xfrm>
            <a:off x="2052800" y="290675"/>
            <a:ext cx="532500" cy="273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39"/>
          <p:cNvSpPr/>
          <p:nvPr/>
        </p:nvSpPr>
        <p:spPr>
          <a:xfrm flipH="1">
            <a:off x="7283500" y="290675"/>
            <a:ext cx="532500" cy="273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650" y="1598413"/>
            <a:ext cx="527978" cy="52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000" y="1598425"/>
            <a:ext cx="554763" cy="5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3375" y="1598413"/>
            <a:ext cx="527978" cy="527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39"/>
          <p:cNvSpPr txBox="1"/>
          <p:nvPr/>
        </p:nvSpPr>
        <p:spPr>
          <a:xfrm>
            <a:off x="450350" y="47676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2"/>
          <p:cNvSpPr/>
          <p:nvPr/>
        </p:nvSpPr>
        <p:spPr>
          <a:xfrm rot="-5400000">
            <a:off x="3332042" y="-668462"/>
            <a:ext cx="5143500" cy="648042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00A0FE">
                  <a:alpha val="74901"/>
                </a:srgbClr>
              </a:gs>
              <a:gs pos="30000">
                <a:srgbClr val="00A0FE">
                  <a:alpha val="74901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989" name="Google Shape;989;p122"/>
          <p:cNvGrpSpPr/>
          <p:nvPr/>
        </p:nvGrpSpPr>
        <p:grpSpPr>
          <a:xfrm>
            <a:off x="7543806" y="1800975"/>
            <a:ext cx="540035" cy="540000"/>
            <a:chOff x="22118465" y="5162225"/>
            <a:chExt cx="1440000" cy="1440000"/>
          </a:xfrm>
        </p:grpSpPr>
        <p:sp>
          <p:nvSpPr>
            <p:cNvPr id="990" name="Google Shape;990;p122"/>
            <p:cNvSpPr/>
            <p:nvPr/>
          </p:nvSpPr>
          <p:spPr>
            <a:xfrm>
              <a:off x="22478465" y="5522225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91" name="Google Shape;991;p122"/>
            <p:cNvSpPr/>
            <p:nvPr/>
          </p:nvSpPr>
          <p:spPr>
            <a:xfrm>
              <a:off x="22118465" y="5162225"/>
              <a:ext cx="1440000" cy="1440000"/>
            </a:xfrm>
            <a:prstGeom prst="ellipse">
              <a:avLst/>
            </a:prstGeom>
            <a:noFill/>
            <a:ln cap="rnd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992" name="Google Shape;992;p122"/>
          <p:cNvSpPr/>
          <p:nvPr/>
        </p:nvSpPr>
        <p:spPr>
          <a:xfrm>
            <a:off x="1192114" y="3789044"/>
            <a:ext cx="270018" cy="270000"/>
          </a:xfrm>
          <a:prstGeom prst="ellipse">
            <a:avLst/>
          </a:prstGeom>
          <a:noFill/>
          <a:ln cap="flat" cmpd="sng" w="127000">
            <a:solidFill>
              <a:schemeClr val="accent1">
                <a:alpha val="7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93" name="Google Shape;993;p122"/>
          <p:cNvSpPr/>
          <p:nvPr/>
        </p:nvSpPr>
        <p:spPr>
          <a:xfrm>
            <a:off x="1335289" y="1495935"/>
            <a:ext cx="6480425" cy="2835218"/>
          </a:xfrm>
          <a:prstGeom prst="roundRect">
            <a:avLst>
              <a:gd fmla="val 8881" name="adj"/>
            </a:avLst>
          </a:prstGeom>
          <a:solidFill>
            <a:srgbClr val="CDE6FF">
              <a:alpha val="4705"/>
            </a:srgbClr>
          </a:solidFill>
          <a:ln cap="flat" cmpd="sng" w="25400">
            <a:solidFill>
              <a:srgbClr val="CDE6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994" name="Google Shape;994;p122"/>
          <p:cNvSpPr txBox="1"/>
          <p:nvPr>
            <p:ph idx="1" type="body"/>
          </p:nvPr>
        </p:nvSpPr>
        <p:spPr>
          <a:xfrm>
            <a:off x="1667624" y="1765600"/>
            <a:ext cx="3984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Introduction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Our Why</a:t>
            </a:r>
            <a:br>
              <a:rPr lang="en-GB" sz="2000"/>
            </a:br>
            <a:r>
              <a:rPr lang="en-GB" sz="2000"/>
              <a:t>The Problem &amp; Solution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Compensation Plan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Roadmap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Follow Us</a:t>
            </a:r>
            <a:endParaRPr sz="2000"/>
          </a:p>
        </p:txBody>
      </p:sp>
      <p:sp>
        <p:nvSpPr>
          <p:cNvPr id="995" name="Google Shape;995;p122"/>
          <p:cNvSpPr txBox="1"/>
          <p:nvPr>
            <p:ph idx="2" type="body"/>
          </p:nvPr>
        </p:nvSpPr>
        <p:spPr>
          <a:xfrm>
            <a:off x="6732235" y="1765612"/>
            <a:ext cx="54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03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05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08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25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30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31</a:t>
            </a:r>
            <a:endParaRPr sz="2000"/>
          </a:p>
        </p:txBody>
      </p:sp>
      <p:sp>
        <p:nvSpPr>
          <p:cNvPr id="996" name="Google Shape;996;p122"/>
          <p:cNvSpPr txBox="1"/>
          <p:nvPr>
            <p:ph idx="3" type="body"/>
          </p:nvPr>
        </p:nvSpPr>
        <p:spPr>
          <a:xfrm>
            <a:off x="1871488" y="685062"/>
            <a:ext cx="5400434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997" name="Google Shape;997;p122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998" name="Google Shape;998;p122"/>
          <p:cNvCxnSpPr/>
          <p:nvPr/>
        </p:nvCxnSpPr>
        <p:spPr>
          <a:xfrm>
            <a:off x="4127317" y="1944461"/>
            <a:ext cx="2465700" cy="0"/>
          </a:xfrm>
          <a:prstGeom prst="straightConnector1">
            <a:avLst/>
          </a:prstGeom>
          <a:noFill/>
          <a:ln cap="rnd" cmpd="sng" w="25400">
            <a:solidFill>
              <a:srgbClr val="CDE6FF">
                <a:alpha val="40000"/>
              </a:srgbClr>
            </a:solidFill>
            <a:prstDash val="dash"/>
            <a:bevel/>
            <a:headEnd len="sm" w="sm" type="none"/>
            <a:tailEnd len="sm" w="sm" type="none"/>
          </a:ln>
        </p:spPr>
      </p:cxnSp>
      <p:cxnSp>
        <p:nvCxnSpPr>
          <p:cNvPr id="999" name="Google Shape;999;p122"/>
          <p:cNvCxnSpPr/>
          <p:nvPr/>
        </p:nvCxnSpPr>
        <p:spPr>
          <a:xfrm>
            <a:off x="3646650" y="2308850"/>
            <a:ext cx="2946300" cy="1200"/>
          </a:xfrm>
          <a:prstGeom prst="straightConnector1">
            <a:avLst/>
          </a:prstGeom>
          <a:noFill/>
          <a:ln cap="rnd" cmpd="sng" w="25400">
            <a:solidFill>
              <a:srgbClr val="CDE6FF">
                <a:alpha val="40000"/>
              </a:srgbClr>
            </a:solidFill>
            <a:prstDash val="dash"/>
            <a:bevel/>
            <a:headEnd len="sm" w="sm" type="none"/>
            <a:tailEnd len="sm" w="sm" type="none"/>
          </a:ln>
        </p:spPr>
      </p:cxnSp>
      <p:cxnSp>
        <p:nvCxnSpPr>
          <p:cNvPr id="1000" name="Google Shape;1000;p122"/>
          <p:cNvCxnSpPr/>
          <p:nvPr/>
        </p:nvCxnSpPr>
        <p:spPr>
          <a:xfrm flipH="1" rot="10800000">
            <a:off x="4380000" y="3133125"/>
            <a:ext cx="2213100" cy="1200"/>
          </a:xfrm>
          <a:prstGeom prst="straightConnector1">
            <a:avLst/>
          </a:prstGeom>
          <a:noFill/>
          <a:ln cap="rnd" cmpd="sng" w="25400">
            <a:solidFill>
              <a:srgbClr val="CDE6FF">
                <a:alpha val="40000"/>
              </a:srgbClr>
            </a:solidFill>
            <a:prstDash val="dash"/>
            <a:bevel/>
            <a:headEnd len="sm" w="sm" type="none"/>
            <a:tailEnd len="sm" w="sm" type="none"/>
          </a:ln>
        </p:spPr>
      </p:cxnSp>
      <p:cxnSp>
        <p:nvCxnSpPr>
          <p:cNvPr id="1001" name="Google Shape;1001;p122"/>
          <p:cNvCxnSpPr/>
          <p:nvPr/>
        </p:nvCxnSpPr>
        <p:spPr>
          <a:xfrm>
            <a:off x="3645593" y="3498737"/>
            <a:ext cx="2947500" cy="0"/>
          </a:xfrm>
          <a:prstGeom prst="straightConnector1">
            <a:avLst/>
          </a:prstGeom>
          <a:noFill/>
          <a:ln cap="rnd" cmpd="sng" w="25400">
            <a:solidFill>
              <a:srgbClr val="CDE6FF">
                <a:alpha val="40000"/>
              </a:srgbClr>
            </a:solidFill>
            <a:prstDash val="dash"/>
            <a:bevel/>
            <a:headEnd len="sm" w="sm" type="none"/>
            <a:tailEnd len="sm" w="sm" type="none"/>
          </a:ln>
        </p:spPr>
      </p:cxnSp>
      <p:cxnSp>
        <p:nvCxnSpPr>
          <p:cNvPr id="1002" name="Google Shape;1002;p122"/>
          <p:cNvCxnSpPr/>
          <p:nvPr/>
        </p:nvCxnSpPr>
        <p:spPr>
          <a:xfrm>
            <a:off x="3645593" y="3940629"/>
            <a:ext cx="2947500" cy="0"/>
          </a:xfrm>
          <a:prstGeom prst="straightConnector1">
            <a:avLst/>
          </a:prstGeom>
          <a:noFill/>
          <a:ln cap="rnd" cmpd="sng" w="25400">
            <a:solidFill>
              <a:srgbClr val="CDE6FF">
                <a:alpha val="40000"/>
              </a:srgbClr>
            </a:solidFill>
            <a:prstDash val="dash"/>
            <a:bevel/>
            <a:headEnd len="sm" w="sm" type="none"/>
            <a:tailEnd len="sm" w="sm" type="none"/>
          </a:ln>
        </p:spPr>
      </p:cxnSp>
      <p:pic>
        <p:nvPicPr>
          <p:cNvPr id="1003" name="Google Shape;100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Google Shape;1004;p122"/>
          <p:cNvCxnSpPr/>
          <p:nvPr/>
        </p:nvCxnSpPr>
        <p:spPr>
          <a:xfrm>
            <a:off x="4888175" y="2752575"/>
            <a:ext cx="1717800" cy="0"/>
          </a:xfrm>
          <a:prstGeom prst="straightConnector1">
            <a:avLst/>
          </a:prstGeom>
          <a:noFill/>
          <a:ln cap="rnd" cmpd="sng" w="25400">
            <a:solidFill>
              <a:srgbClr val="CDE6FF">
                <a:alpha val="40000"/>
              </a:srgbClr>
            </a:solidFill>
            <a:prstDash val="dash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40"/>
          <p:cNvSpPr txBox="1"/>
          <p:nvPr>
            <p:ph idx="1" type="body"/>
          </p:nvPr>
        </p:nvSpPr>
        <p:spPr>
          <a:xfrm>
            <a:off x="191150" y="2103288"/>
            <a:ext cx="43020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 </a:t>
            </a: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Cures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 </a:t>
            </a: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Trial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3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Management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 </a:t>
            </a: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Plugin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94" name="Google Shape;129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700" y="0"/>
            <a:ext cx="51693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40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41"/>
          <p:cNvSpPr txBox="1"/>
          <p:nvPr>
            <p:ph idx="1" type="body"/>
          </p:nvPr>
        </p:nvSpPr>
        <p:spPr>
          <a:xfrm>
            <a:off x="219075" y="1202163"/>
            <a:ext cx="4302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18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Outcome Labels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3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Plugin</a:t>
            </a:r>
            <a:endParaRPr sz="3000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02" name="Google Shape;130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41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4" name="Google Shape;1304;p141"/>
          <p:cNvSpPr txBox="1"/>
          <p:nvPr>
            <p:ph idx="1" type="body"/>
          </p:nvPr>
        </p:nvSpPr>
        <p:spPr>
          <a:xfrm>
            <a:off x="217350" y="2571750"/>
            <a:ext cx="37716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-GB" sz="20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It would be far more valuable to know the health effects of different foods than the amount of riboflavin</a:t>
            </a:r>
            <a:r>
              <a:rPr b="0" lang="en-GB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4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05" name="Google Shape;130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994" y="141675"/>
            <a:ext cx="21057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675" y="152400"/>
            <a:ext cx="20519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41"/>
          <p:cNvSpPr/>
          <p:nvPr/>
        </p:nvSpPr>
        <p:spPr>
          <a:xfrm>
            <a:off x="6077875" y="3043900"/>
            <a:ext cx="891000" cy="41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41"/>
          <p:cNvSpPr txBox="1"/>
          <p:nvPr/>
        </p:nvSpPr>
        <p:spPr>
          <a:xfrm>
            <a:off x="234475" y="1373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42"/>
          <p:cNvSpPr/>
          <p:nvPr/>
        </p:nvSpPr>
        <p:spPr>
          <a:xfrm>
            <a:off x="6077875" y="3043900"/>
            <a:ext cx="891000" cy="41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4" name="Google Shape;131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50"/>
            <a:ext cx="91439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42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43"/>
          <p:cNvSpPr txBox="1"/>
          <p:nvPr>
            <p:ph idx="1" type="body"/>
          </p:nvPr>
        </p:nvSpPr>
        <p:spPr>
          <a:xfrm>
            <a:off x="523875" y="1202163"/>
            <a:ext cx="43020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Study Generation Plugins</a:t>
            </a:r>
            <a:endParaRPr sz="3000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21" name="Google Shape;132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43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3" name="Google Shape;1323;p143"/>
          <p:cNvSpPr txBox="1"/>
          <p:nvPr>
            <p:ph idx="1" type="body"/>
          </p:nvPr>
        </p:nvSpPr>
        <p:spPr>
          <a:xfrm>
            <a:off x="522150" y="2571750"/>
            <a:ext cx="37716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-GB" sz="20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We’ve created 80,00 studies examining the effects of various factors on symptom severity</a:t>
            </a:r>
            <a:r>
              <a:rPr b="0" lang="en-GB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20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24" name="Google Shape;132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750" y="502300"/>
            <a:ext cx="4774051" cy="37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44"/>
          <p:cNvSpPr txBox="1"/>
          <p:nvPr>
            <p:ph idx="1" type="body"/>
          </p:nvPr>
        </p:nvSpPr>
        <p:spPr>
          <a:xfrm>
            <a:off x="523875" y="1202163"/>
            <a:ext cx="43020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Decision-Support Notification Plugins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3000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30" name="Google Shape;133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44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2" name="Google Shape;1332;p144"/>
          <p:cNvSpPr txBox="1"/>
          <p:nvPr>
            <p:ph idx="1" type="body"/>
          </p:nvPr>
        </p:nvSpPr>
        <p:spPr>
          <a:xfrm>
            <a:off x="522150" y="2571750"/>
            <a:ext cx="37716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0" lang="en-GB" sz="20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We’ve created 80,00 studies examining the effects of various factors on symptom severity</a:t>
            </a:r>
            <a:r>
              <a:rPr b="0" lang="en-GB"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20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33" name="Google Shape;1333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75" y="990600"/>
            <a:ext cx="4018498" cy="41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45"/>
          <p:cNvSpPr/>
          <p:nvPr/>
        </p:nvSpPr>
        <p:spPr>
          <a:xfrm rot="10800000">
            <a:off x="5364910" y="2739008"/>
            <a:ext cx="2143325" cy="379930"/>
          </a:xfrm>
          <a:custGeom>
            <a:rect b="b" l="l" r="r" t="t"/>
            <a:pathLst>
              <a:path extrusionOk="0" h="11988" w="10238">
                <a:moveTo>
                  <a:pt x="0" y="11988"/>
                </a:moveTo>
                <a:lnTo>
                  <a:pt x="1475" y="0"/>
                </a:lnTo>
                <a:lnTo>
                  <a:pt x="10238" y="0"/>
                </a:lnTo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miter lim="800000"/>
            <a:headEnd len="med" w="med" type="stealth"/>
            <a:tailEnd len="med" w="med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cxnSp>
        <p:nvCxnSpPr>
          <p:cNvPr id="1339" name="Google Shape;1339;p145"/>
          <p:cNvCxnSpPr/>
          <p:nvPr/>
        </p:nvCxnSpPr>
        <p:spPr>
          <a:xfrm>
            <a:off x="6684825" y="4913400"/>
            <a:ext cx="1521900" cy="1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0" name="Google Shape;1340;p145"/>
          <p:cNvSpPr/>
          <p:nvPr/>
        </p:nvSpPr>
        <p:spPr>
          <a:xfrm flipH="1" rot="10800000">
            <a:off x="2390926" y="2155699"/>
            <a:ext cx="1571327" cy="910001"/>
          </a:xfrm>
          <a:custGeom>
            <a:rect b="b" l="l" r="r" t="t"/>
            <a:pathLst>
              <a:path extrusionOk="0" h="11871" w="10224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stealth"/>
            <a:tailEnd len="med" w="med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341" name="Google Shape;1341;p145"/>
          <p:cNvGrpSpPr/>
          <p:nvPr/>
        </p:nvGrpSpPr>
        <p:grpSpPr>
          <a:xfrm>
            <a:off x="2266996" y="2936325"/>
            <a:ext cx="4423681" cy="2206981"/>
            <a:chOff x="6791206" y="8316000"/>
            <a:chExt cx="10800003" cy="5400002"/>
          </a:xfrm>
        </p:grpSpPr>
        <p:sp>
          <p:nvSpPr>
            <p:cNvPr id="1342" name="Google Shape;1342;p145"/>
            <p:cNvSpPr/>
            <p:nvPr/>
          </p:nvSpPr>
          <p:spPr>
            <a:xfrm>
              <a:off x="6791206" y="8316000"/>
              <a:ext cx="10800003" cy="5400002"/>
            </a:xfrm>
            <a:custGeom>
              <a:rect b="b" l="l" r="r" t="t"/>
              <a:pathLst>
                <a:path extrusionOk="0" h="2240" w="4480">
                  <a:moveTo>
                    <a:pt x="0" y="2240"/>
                  </a:moveTo>
                  <a:cubicBezTo>
                    <a:pt x="0" y="1003"/>
                    <a:pt x="1003" y="0"/>
                    <a:pt x="2240" y="0"/>
                  </a:cubicBezTo>
                  <a:cubicBezTo>
                    <a:pt x="3477" y="0"/>
                    <a:pt x="4480" y="1003"/>
                    <a:pt x="4480" y="2240"/>
                  </a:cubicBezTo>
                </a:path>
              </a:pathLst>
            </a:custGeom>
            <a:solidFill>
              <a:schemeClr val="dk2"/>
            </a:solidFill>
            <a:ln cap="flat" cmpd="sng" w="254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grpSp>
          <p:nvGrpSpPr>
            <p:cNvPr id="1343" name="Google Shape;1343;p145"/>
            <p:cNvGrpSpPr/>
            <p:nvPr/>
          </p:nvGrpSpPr>
          <p:grpSpPr>
            <a:xfrm>
              <a:off x="8411307" y="9770449"/>
              <a:ext cx="7560136" cy="3600077"/>
              <a:chOff x="2667000" y="3175"/>
              <a:chExt cx="6857888" cy="3455963"/>
            </a:xfrm>
          </p:grpSpPr>
          <p:sp>
            <p:nvSpPr>
              <p:cNvPr id="1344" name="Google Shape;1344;p145"/>
              <p:cNvSpPr/>
              <p:nvPr/>
            </p:nvSpPr>
            <p:spPr>
              <a:xfrm>
                <a:off x="6067425" y="3175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5" name="Google Shape;1345;p145"/>
              <p:cNvSpPr/>
              <p:nvPr/>
            </p:nvSpPr>
            <p:spPr>
              <a:xfrm>
                <a:off x="2667000" y="3398838"/>
                <a:ext cx="618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6" name="Google Shape;1346;p145"/>
              <p:cNvSpPr/>
              <p:nvPr/>
            </p:nvSpPr>
            <p:spPr>
              <a:xfrm>
                <a:off x="9463088" y="3398838"/>
                <a:ext cx="618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7" name="Google Shape;1347;p145"/>
              <p:cNvSpPr/>
              <p:nvPr/>
            </p:nvSpPr>
            <p:spPr>
              <a:xfrm>
                <a:off x="8466138" y="995363"/>
                <a:ext cx="65088" cy="66675"/>
              </a:xfrm>
              <a:custGeom>
                <a:rect b="b" l="l" r="r" t="t"/>
                <a:pathLst>
                  <a:path extrusionOk="0" h="26" w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8" name="Google Shape;1348;p145"/>
              <p:cNvSpPr/>
              <p:nvPr/>
            </p:nvSpPr>
            <p:spPr>
              <a:xfrm>
                <a:off x="3660775" y="995363"/>
                <a:ext cx="66675" cy="66675"/>
              </a:xfrm>
              <a:custGeom>
                <a:rect b="b" l="l" r="r" t="t"/>
                <a:pathLst>
                  <a:path extrusionOk="0" h="26" w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9" name="Google Shape;1349;p145"/>
              <p:cNvSpPr/>
              <p:nvPr/>
            </p:nvSpPr>
            <p:spPr>
              <a:xfrm>
                <a:off x="2922588" y="2093913"/>
                <a:ext cx="69850" cy="71438"/>
              </a:xfrm>
              <a:custGeom>
                <a:rect b="b" l="l" r="r" t="t"/>
                <a:pathLst>
                  <a:path extrusionOk="0" h="28" w="27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50" name="Google Shape;1350;p145"/>
              <p:cNvSpPr/>
              <p:nvPr/>
            </p:nvSpPr>
            <p:spPr>
              <a:xfrm>
                <a:off x="4762500" y="257175"/>
                <a:ext cx="69850" cy="69850"/>
              </a:xfrm>
              <a:custGeom>
                <a:rect b="b" l="l" r="r" t="t"/>
                <a:pathLst>
                  <a:path extrusionOk="0" h="27" w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51" name="Google Shape;1351;p145"/>
              <p:cNvSpPr/>
              <p:nvPr/>
            </p:nvSpPr>
            <p:spPr>
              <a:xfrm>
                <a:off x="7362825" y="257175"/>
                <a:ext cx="69850" cy="69850"/>
              </a:xfrm>
              <a:custGeom>
                <a:rect b="b" l="l" r="r" t="t"/>
                <a:pathLst>
                  <a:path extrusionOk="0" h="27" w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52" name="Google Shape;1352;p145"/>
              <p:cNvSpPr/>
              <p:nvPr/>
            </p:nvSpPr>
            <p:spPr>
              <a:xfrm>
                <a:off x="9199563" y="2093913"/>
                <a:ext cx="69850" cy="71438"/>
              </a:xfrm>
              <a:custGeom>
                <a:rect b="b" l="l" r="r" t="t"/>
                <a:pathLst>
                  <a:path extrusionOk="0" h="28" w="27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</p:grpSp>
        <p:sp>
          <p:nvSpPr>
            <p:cNvPr id="1353" name="Google Shape;1353;p145"/>
            <p:cNvSpPr/>
            <p:nvPr/>
          </p:nvSpPr>
          <p:spPr>
            <a:xfrm>
              <a:off x="11831206" y="12237498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rgbClr val="9999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354" name="Google Shape;1354;p145"/>
          <p:cNvSpPr txBox="1"/>
          <p:nvPr>
            <p:ph idx="4" type="body"/>
          </p:nvPr>
        </p:nvSpPr>
        <p:spPr>
          <a:xfrm>
            <a:off x="1116800" y="221000"/>
            <a:ext cx="7062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400">
                <a:latin typeface="Space Grotesk"/>
                <a:ea typeface="Space Grotesk"/>
                <a:cs typeface="Space Grotesk"/>
                <a:sym typeface="Space Grotesk"/>
              </a:rPr>
              <a:t>How to Incentivize Collaboration ​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400">
                <a:latin typeface="Space Grotesk"/>
                <a:ea typeface="Space Grotesk"/>
                <a:cs typeface="Space Grotesk"/>
                <a:sym typeface="Space Grotesk"/>
              </a:rPr>
              <a:t>and Data Sharing​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t/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55" name="Google Shape;1355;p145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6" name="Google Shape;1356;p145"/>
          <p:cNvSpPr txBox="1"/>
          <p:nvPr>
            <p:ph idx="6" type="body"/>
          </p:nvPr>
        </p:nvSpPr>
        <p:spPr>
          <a:xfrm>
            <a:off x="179275" y="2520375"/>
            <a:ext cx="2161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-GB" sz="1400">
                <a:solidFill>
                  <a:srgbClr val="3DE0A2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Reduced R&amp;D Costs Through Decentralized Clinical Trial Platform. De-identified Data for Drug Discovery​</a:t>
            </a:r>
            <a:endParaRPr sz="1400">
              <a:solidFill>
                <a:srgbClr val="3DE0A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57" name="Google Shape;1357;p145"/>
          <p:cNvSpPr txBox="1"/>
          <p:nvPr>
            <p:ph idx="7" type="body"/>
          </p:nvPr>
        </p:nvSpPr>
        <p:spPr>
          <a:xfrm>
            <a:off x="733125" y="1450400"/>
            <a:ext cx="2277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latin typeface="Space Grotesk"/>
                <a:ea typeface="Space Grotesk"/>
                <a:cs typeface="Space Grotesk"/>
                <a:sym typeface="Space Grotesk"/>
              </a:rPr>
              <a:t>International Regulatory Epidemiological Natural Experiments​</a:t>
            </a:r>
            <a:endParaRPr sz="1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58" name="Google Shape;1358;p145"/>
          <p:cNvSpPr/>
          <p:nvPr/>
        </p:nvSpPr>
        <p:spPr>
          <a:xfrm flipH="1">
            <a:off x="255467" y="3618531"/>
            <a:ext cx="2346638" cy="336483"/>
          </a:xfrm>
          <a:custGeom>
            <a:rect b="b" l="l" r="r" t="t"/>
            <a:pathLst>
              <a:path extrusionOk="0" h="11871" w="10224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cap="flat" cmpd="sng" w="25400">
            <a:solidFill>
              <a:schemeClr val="accent3"/>
            </a:solidFill>
            <a:prstDash val="solid"/>
            <a:miter lim="800000"/>
            <a:headEnd len="med" w="med" type="none"/>
            <a:tailEnd len="med" w="med" type="stealth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359" name="Google Shape;1359;p145"/>
          <p:cNvSpPr txBox="1"/>
          <p:nvPr>
            <p:ph idx="2" type="body"/>
          </p:nvPr>
        </p:nvSpPr>
        <p:spPr>
          <a:xfrm>
            <a:off x="1025200" y="3713563"/>
            <a:ext cx="1152600" cy="65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b="1" lang="en-GB" sz="1217">
                <a:latin typeface="Space Grotesk"/>
                <a:ea typeface="Space Grotesk"/>
                <a:cs typeface="Space Grotesk"/>
                <a:sym typeface="Space Grotesk"/>
              </a:rPr>
              <a:t>Drug Companies</a:t>
            </a:r>
            <a:endParaRPr sz="2327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60" name="Google Shape;136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038" y="3556451"/>
            <a:ext cx="3164125" cy="167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00" y="4140475"/>
            <a:ext cx="486050" cy="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3" name="Google Shape;1363;p145"/>
          <p:cNvCxnSpPr>
            <a:stCxn id="1362" idx="3"/>
          </p:cNvCxnSpPr>
          <p:nvPr/>
        </p:nvCxnSpPr>
        <p:spPr>
          <a:xfrm>
            <a:off x="720050" y="4383500"/>
            <a:ext cx="1692300" cy="189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miter lim="8000"/>
            <a:headEnd len="med" w="med" type="none"/>
            <a:tailEnd len="med" w="med" type="triangle"/>
          </a:ln>
        </p:spPr>
      </p:cxnSp>
      <p:sp>
        <p:nvSpPr>
          <p:cNvPr id="1364" name="Google Shape;1364;p145"/>
          <p:cNvSpPr txBox="1"/>
          <p:nvPr>
            <p:ph idx="2" type="body"/>
          </p:nvPr>
        </p:nvSpPr>
        <p:spPr>
          <a:xfrm>
            <a:off x="2650525" y="2301475"/>
            <a:ext cx="1239600" cy="6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b="1" lang="en-GB" sz="1217">
                <a:latin typeface="Space Grotesk"/>
                <a:ea typeface="Space Grotesk"/>
                <a:cs typeface="Space Grotesk"/>
                <a:sym typeface="Space Grotesk"/>
              </a:rPr>
              <a:t>Government</a:t>
            </a:r>
            <a:endParaRPr sz="2327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65" name="Google Shape;1365;p145"/>
          <p:cNvSpPr/>
          <p:nvPr/>
        </p:nvSpPr>
        <p:spPr>
          <a:xfrm flipH="1">
            <a:off x="3826708" y="2458875"/>
            <a:ext cx="737392" cy="486053"/>
          </a:xfrm>
          <a:custGeom>
            <a:rect b="b" l="l" r="r" t="t"/>
            <a:pathLst>
              <a:path extrusionOk="0" h="11988" w="10238">
                <a:moveTo>
                  <a:pt x="0" y="11988"/>
                </a:moveTo>
                <a:lnTo>
                  <a:pt x="1475" y="0"/>
                </a:lnTo>
                <a:lnTo>
                  <a:pt x="10238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stealth"/>
            <a:tailEnd len="med" w="med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1366" name="Google Shape;1366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2800" y="1859950"/>
            <a:ext cx="581700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45"/>
          <p:cNvSpPr txBox="1"/>
          <p:nvPr>
            <p:ph idx="2" type="body"/>
          </p:nvPr>
        </p:nvSpPr>
        <p:spPr>
          <a:xfrm>
            <a:off x="5537950" y="2301475"/>
            <a:ext cx="1239600" cy="6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b="1" lang="en-GB" sz="1200">
                <a:latin typeface="Space Grotesk"/>
                <a:ea typeface="Space Grotesk"/>
                <a:cs typeface="Space Grotesk"/>
                <a:sym typeface="Space Grotesk"/>
              </a:rPr>
              <a:t>Corporate Data Silos​</a:t>
            </a:r>
            <a:endParaRPr b="1" sz="2427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68" name="Google Shape;1368;p145"/>
          <p:cNvSpPr txBox="1"/>
          <p:nvPr>
            <p:ph idx="7" type="body"/>
          </p:nvPr>
        </p:nvSpPr>
        <p:spPr>
          <a:xfrm>
            <a:off x="6919275" y="1983800"/>
            <a:ext cx="21432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Reduce Healthcare Expenditure by Facilitating Preventative Discoveries​</a:t>
            </a:r>
            <a:endParaRPr sz="1400">
              <a:solidFill>
                <a:schemeClr val="accen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69" name="Google Shape;1369;p145"/>
          <p:cNvCxnSpPr/>
          <p:nvPr/>
        </p:nvCxnSpPr>
        <p:spPr>
          <a:xfrm rot="10800000">
            <a:off x="5278400" y="1878700"/>
            <a:ext cx="9900" cy="1185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70" name="Google Shape;1370;p145"/>
          <p:cNvSpPr txBox="1"/>
          <p:nvPr>
            <p:ph idx="7" type="body"/>
          </p:nvPr>
        </p:nvSpPr>
        <p:spPr>
          <a:xfrm>
            <a:off x="4776075" y="1429550"/>
            <a:ext cx="1990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rPr>
              <a:t>Facilitate De-identified User Data Sharing​</a:t>
            </a:r>
            <a:endParaRPr sz="1400">
              <a:solidFill>
                <a:schemeClr val="accen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1" name="Google Shape;1371;p145"/>
          <p:cNvCxnSpPr/>
          <p:nvPr/>
        </p:nvCxnSpPr>
        <p:spPr>
          <a:xfrm>
            <a:off x="4766775" y="1866650"/>
            <a:ext cx="1521900" cy="1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2" name="Google Shape;1372;p145"/>
          <p:cNvSpPr txBox="1"/>
          <p:nvPr>
            <p:ph idx="2" type="body"/>
          </p:nvPr>
        </p:nvSpPr>
        <p:spPr>
          <a:xfrm>
            <a:off x="6833350" y="4212325"/>
            <a:ext cx="1239600" cy="65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b="1" lang="en-GB" sz="1200">
                <a:latin typeface="Space Grotesk"/>
                <a:ea typeface="Space Grotesk"/>
                <a:cs typeface="Space Grotesk"/>
                <a:sym typeface="Space Grotesk"/>
              </a:rPr>
              <a:t>Digital Health Businesses​</a:t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73" name="Google Shape;1373;p145"/>
          <p:cNvSpPr txBox="1"/>
          <p:nvPr>
            <p:ph idx="7" type="body"/>
          </p:nvPr>
        </p:nvSpPr>
        <p:spPr>
          <a:xfrm>
            <a:off x="7166300" y="3416600"/>
            <a:ext cx="2277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Reduced Development Costs Through Use of White-Label Use of Platform​</a:t>
            </a:r>
            <a:endParaRPr sz="14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4" name="Google Shape;1374;p145"/>
          <p:cNvCxnSpPr/>
          <p:nvPr/>
        </p:nvCxnSpPr>
        <p:spPr>
          <a:xfrm flipH="1">
            <a:off x="8197550" y="4137475"/>
            <a:ext cx="12000" cy="802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75" name="Google Shape;1375;p145"/>
          <p:cNvCxnSpPr/>
          <p:nvPr/>
        </p:nvCxnSpPr>
        <p:spPr>
          <a:xfrm>
            <a:off x="6364925" y="3945575"/>
            <a:ext cx="546600" cy="12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76" name="Google Shape;1376;p145"/>
          <p:cNvCxnSpPr/>
          <p:nvPr/>
        </p:nvCxnSpPr>
        <p:spPr>
          <a:xfrm>
            <a:off x="6911575" y="3395525"/>
            <a:ext cx="0" cy="562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7" name="Google Shape;1377;p145"/>
          <p:cNvSpPr txBox="1"/>
          <p:nvPr>
            <p:ph idx="7" type="body"/>
          </p:nvPr>
        </p:nvSpPr>
        <p:spPr>
          <a:xfrm>
            <a:off x="5922075" y="3155325"/>
            <a:ext cx="1620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Software or Data​</a:t>
            </a:r>
            <a:endParaRPr sz="14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78" name="Google Shape;1378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200" y="3454675"/>
            <a:ext cx="387900" cy="3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45"/>
          <p:cNvSpPr txBox="1"/>
          <p:nvPr/>
        </p:nvSpPr>
        <p:spPr>
          <a:xfrm>
            <a:off x="297950" y="48438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6"/>
          <p:cNvSpPr/>
          <p:nvPr/>
        </p:nvSpPr>
        <p:spPr>
          <a:xfrm flipH="1">
            <a:off x="255467" y="3694731"/>
            <a:ext cx="2346638" cy="336483"/>
          </a:xfrm>
          <a:custGeom>
            <a:rect b="b" l="l" r="r" t="t"/>
            <a:pathLst>
              <a:path extrusionOk="0" h="11871" w="10224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cap="flat" cmpd="sng" w="25400">
            <a:solidFill>
              <a:schemeClr val="accent3"/>
            </a:solidFill>
            <a:prstDash val="solid"/>
            <a:miter lim="800000"/>
            <a:headEnd len="med" w="med" type="none"/>
            <a:tailEnd len="med" w="med" type="stealth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385" name="Google Shape;1385;p146"/>
          <p:cNvSpPr/>
          <p:nvPr/>
        </p:nvSpPr>
        <p:spPr>
          <a:xfrm rot="10800000">
            <a:off x="5856542" y="3295035"/>
            <a:ext cx="2210307" cy="649540"/>
          </a:xfrm>
          <a:custGeom>
            <a:rect b="b" l="l" r="r" t="t"/>
            <a:pathLst>
              <a:path extrusionOk="0" h="11988" w="10238">
                <a:moveTo>
                  <a:pt x="0" y="11988"/>
                </a:moveTo>
                <a:lnTo>
                  <a:pt x="1475" y="0"/>
                </a:lnTo>
                <a:lnTo>
                  <a:pt x="10238" y="0"/>
                </a:lnTo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miter lim="800000"/>
            <a:headEnd len="med" w="med" type="stealth"/>
            <a:tailEnd len="med" w="med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386" name="Google Shape;1386;p146"/>
          <p:cNvSpPr/>
          <p:nvPr/>
        </p:nvSpPr>
        <p:spPr>
          <a:xfrm flipH="1" rot="10800000">
            <a:off x="1446599" y="2395089"/>
            <a:ext cx="2515641" cy="594411"/>
          </a:xfrm>
          <a:custGeom>
            <a:rect b="b" l="l" r="r" t="t"/>
            <a:pathLst>
              <a:path extrusionOk="0" h="11871" w="10224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stealth"/>
            <a:tailEnd len="med" w="med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387" name="Google Shape;1387;p146"/>
          <p:cNvGrpSpPr/>
          <p:nvPr/>
        </p:nvGrpSpPr>
        <p:grpSpPr>
          <a:xfrm>
            <a:off x="2266996" y="2936325"/>
            <a:ext cx="4423681" cy="2206981"/>
            <a:chOff x="6791206" y="8316000"/>
            <a:chExt cx="10800003" cy="5400002"/>
          </a:xfrm>
        </p:grpSpPr>
        <p:sp>
          <p:nvSpPr>
            <p:cNvPr id="1388" name="Google Shape;1388;p146"/>
            <p:cNvSpPr/>
            <p:nvPr/>
          </p:nvSpPr>
          <p:spPr>
            <a:xfrm>
              <a:off x="6791206" y="8316000"/>
              <a:ext cx="10800003" cy="5400002"/>
            </a:xfrm>
            <a:custGeom>
              <a:rect b="b" l="l" r="r" t="t"/>
              <a:pathLst>
                <a:path extrusionOk="0" h="2240" w="4480">
                  <a:moveTo>
                    <a:pt x="0" y="2240"/>
                  </a:moveTo>
                  <a:cubicBezTo>
                    <a:pt x="0" y="1003"/>
                    <a:pt x="1003" y="0"/>
                    <a:pt x="2240" y="0"/>
                  </a:cubicBezTo>
                  <a:cubicBezTo>
                    <a:pt x="3477" y="0"/>
                    <a:pt x="4480" y="1003"/>
                    <a:pt x="4480" y="2240"/>
                  </a:cubicBezTo>
                </a:path>
              </a:pathLst>
            </a:custGeom>
            <a:solidFill>
              <a:schemeClr val="dk2"/>
            </a:solidFill>
            <a:ln cap="flat" cmpd="sng" w="254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grpSp>
          <p:nvGrpSpPr>
            <p:cNvPr id="1389" name="Google Shape;1389;p146"/>
            <p:cNvGrpSpPr/>
            <p:nvPr/>
          </p:nvGrpSpPr>
          <p:grpSpPr>
            <a:xfrm>
              <a:off x="8411307" y="9770449"/>
              <a:ext cx="7560136" cy="3600077"/>
              <a:chOff x="2667000" y="3175"/>
              <a:chExt cx="6857888" cy="3455963"/>
            </a:xfrm>
          </p:grpSpPr>
          <p:sp>
            <p:nvSpPr>
              <p:cNvPr id="1390" name="Google Shape;1390;p146"/>
              <p:cNvSpPr/>
              <p:nvPr/>
            </p:nvSpPr>
            <p:spPr>
              <a:xfrm>
                <a:off x="6067425" y="3175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1" name="Google Shape;1391;p146"/>
              <p:cNvSpPr/>
              <p:nvPr/>
            </p:nvSpPr>
            <p:spPr>
              <a:xfrm>
                <a:off x="2667000" y="3398838"/>
                <a:ext cx="618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2" name="Google Shape;1392;p146"/>
              <p:cNvSpPr/>
              <p:nvPr/>
            </p:nvSpPr>
            <p:spPr>
              <a:xfrm>
                <a:off x="9463088" y="3398838"/>
                <a:ext cx="618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3" name="Google Shape;1393;p146"/>
              <p:cNvSpPr/>
              <p:nvPr/>
            </p:nvSpPr>
            <p:spPr>
              <a:xfrm>
                <a:off x="8466138" y="995363"/>
                <a:ext cx="65088" cy="66675"/>
              </a:xfrm>
              <a:custGeom>
                <a:rect b="b" l="l" r="r" t="t"/>
                <a:pathLst>
                  <a:path extrusionOk="0" h="26" w="26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4" name="Google Shape;1394;p146"/>
              <p:cNvSpPr/>
              <p:nvPr/>
            </p:nvSpPr>
            <p:spPr>
              <a:xfrm>
                <a:off x="3660775" y="995363"/>
                <a:ext cx="66675" cy="66675"/>
              </a:xfrm>
              <a:custGeom>
                <a:rect b="b" l="l" r="r" t="t"/>
                <a:pathLst>
                  <a:path extrusionOk="0" h="26" w="26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5" name="Google Shape;1395;p146"/>
              <p:cNvSpPr/>
              <p:nvPr/>
            </p:nvSpPr>
            <p:spPr>
              <a:xfrm>
                <a:off x="2922588" y="2093913"/>
                <a:ext cx="69850" cy="71438"/>
              </a:xfrm>
              <a:custGeom>
                <a:rect b="b" l="l" r="r" t="t"/>
                <a:pathLst>
                  <a:path extrusionOk="0" h="28" w="27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6" name="Google Shape;1396;p146"/>
              <p:cNvSpPr/>
              <p:nvPr/>
            </p:nvSpPr>
            <p:spPr>
              <a:xfrm>
                <a:off x="4762500" y="257175"/>
                <a:ext cx="69850" cy="69850"/>
              </a:xfrm>
              <a:custGeom>
                <a:rect b="b" l="l" r="r" t="t"/>
                <a:pathLst>
                  <a:path extrusionOk="0" h="27" w="27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7" name="Google Shape;1397;p146"/>
              <p:cNvSpPr/>
              <p:nvPr/>
            </p:nvSpPr>
            <p:spPr>
              <a:xfrm>
                <a:off x="7362825" y="257175"/>
                <a:ext cx="69850" cy="69850"/>
              </a:xfrm>
              <a:custGeom>
                <a:rect b="b" l="l" r="r" t="t"/>
                <a:pathLst>
                  <a:path extrusionOk="0" h="27" w="27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8" name="Google Shape;1398;p146"/>
              <p:cNvSpPr/>
              <p:nvPr/>
            </p:nvSpPr>
            <p:spPr>
              <a:xfrm>
                <a:off x="9199563" y="2093913"/>
                <a:ext cx="69850" cy="71438"/>
              </a:xfrm>
              <a:custGeom>
                <a:rect b="b" l="l" r="r" t="t"/>
                <a:pathLst>
                  <a:path extrusionOk="0" h="28" w="27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17150" lIns="34275" spcFirstLastPara="1" rIns="34275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</p:grpSp>
        <p:sp>
          <p:nvSpPr>
            <p:cNvPr id="1399" name="Google Shape;1399;p146"/>
            <p:cNvSpPr/>
            <p:nvPr/>
          </p:nvSpPr>
          <p:spPr>
            <a:xfrm>
              <a:off x="11831206" y="12237498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rgbClr val="9999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00" name="Google Shape;1400;p146"/>
          <p:cNvSpPr txBox="1"/>
          <p:nvPr>
            <p:ph idx="4" type="body"/>
          </p:nvPr>
        </p:nvSpPr>
        <p:spPr>
          <a:xfrm>
            <a:off x="1116800" y="221000"/>
            <a:ext cx="70620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400">
                <a:latin typeface="Space Grotesk"/>
                <a:ea typeface="Space Grotesk"/>
                <a:cs typeface="Space Grotesk"/>
                <a:sym typeface="Space Grotesk"/>
              </a:rPr>
              <a:t>How to Incentivize Collaboration ​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400">
                <a:latin typeface="Space Grotesk"/>
                <a:ea typeface="Space Grotesk"/>
                <a:cs typeface="Space Grotesk"/>
                <a:sym typeface="Space Grotesk"/>
              </a:rPr>
              <a:t>and Data Sharing​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t/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1" name="Google Shape;1401;p146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2" name="Google Shape;1402;p146"/>
          <p:cNvSpPr txBox="1"/>
          <p:nvPr>
            <p:ph idx="7" type="body"/>
          </p:nvPr>
        </p:nvSpPr>
        <p:spPr>
          <a:xfrm>
            <a:off x="352125" y="1755200"/>
            <a:ext cx="22773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latin typeface="Space Grotesk"/>
                <a:ea typeface="Space Grotesk"/>
                <a:cs typeface="Space Grotesk"/>
                <a:sym typeface="Space Grotesk"/>
              </a:rPr>
              <a:t>Personalized Recommendations for Prevention and Treatment of Disease​</a:t>
            </a:r>
            <a:endParaRPr sz="1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3" name="Google Shape;1403;p146"/>
          <p:cNvSpPr txBox="1"/>
          <p:nvPr>
            <p:ph idx="2" type="body"/>
          </p:nvPr>
        </p:nvSpPr>
        <p:spPr>
          <a:xfrm>
            <a:off x="808988" y="3859338"/>
            <a:ext cx="1239600" cy="65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br>
              <a:rPr b="1" lang="en-GB" sz="1200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1" lang="en-GB" sz="1200">
                <a:latin typeface="Space Grotesk"/>
                <a:ea typeface="Space Grotesk"/>
                <a:cs typeface="Space Grotesk"/>
                <a:sym typeface="Space Grotesk"/>
              </a:rPr>
              <a:t>Developers and Contributors​</a:t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t/>
            </a:r>
            <a:endParaRPr b="1" sz="1217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404" name="Google Shape;14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038" y="3556451"/>
            <a:ext cx="3164125" cy="1678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46"/>
          <p:cNvSpPr txBox="1"/>
          <p:nvPr>
            <p:ph idx="2" type="body"/>
          </p:nvPr>
        </p:nvSpPr>
        <p:spPr>
          <a:xfrm>
            <a:off x="2650525" y="1996675"/>
            <a:ext cx="1239600" cy="6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b="1" lang="en-GB" sz="1200">
                <a:latin typeface="Space Grotesk"/>
                <a:ea typeface="Space Grotesk"/>
                <a:cs typeface="Space Grotesk"/>
                <a:sym typeface="Space Grotesk"/>
              </a:rPr>
              <a:t>Individuals</a:t>
            </a:r>
            <a:r>
              <a:rPr lang="en-GB" sz="1200"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7" name="Google Shape;1407;p146"/>
          <p:cNvSpPr/>
          <p:nvPr/>
        </p:nvSpPr>
        <p:spPr>
          <a:xfrm flipH="1">
            <a:off x="3826697" y="2520375"/>
            <a:ext cx="1095799" cy="424555"/>
          </a:xfrm>
          <a:custGeom>
            <a:rect b="b" l="l" r="r" t="t"/>
            <a:pathLst>
              <a:path extrusionOk="0" h="11988" w="10238">
                <a:moveTo>
                  <a:pt x="0" y="11988"/>
                </a:moveTo>
                <a:lnTo>
                  <a:pt x="1475" y="0"/>
                </a:lnTo>
                <a:lnTo>
                  <a:pt x="10238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stealth"/>
            <a:tailEnd len="med" w="med" type="none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08" name="Google Shape;1408;p146"/>
          <p:cNvSpPr txBox="1"/>
          <p:nvPr>
            <p:ph idx="2" type="body"/>
          </p:nvPr>
        </p:nvSpPr>
        <p:spPr>
          <a:xfrm>
            <a:off x="6398493" y="3283135"/>
            <a:ext cx="1152900" cy="5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35000" lIns="135000" spcFirstLastPara="1" rIns="135000" wrap="square" tIns="1350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b="1" lang="en-GB" sz="1200">
                <a:latin typeface="Space Grotesk"/>
                <a:ea typeface="Space Grotesk"/>
                <a:cs typeface="Space Grotesk"/>
                <a:sym typeface="Space Grotesk"/>
              </a:rPr>
              <a:t>Non-Profits</a:t>
            </a:r>
            <a:r>
              <a:rPr lang="en-GB" sz="1200"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b="1" sz="12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9" name="Google Shape;1409;p146"/>
          <p:cNvSpPr txBox="1"/>
          <p:nvPr>
            <p:ph idx="7" type="body"/>
          </p:nvPr>
        </p:nvSpPr>
        <p:spPr>
          <a:xfrm>
            <a:off x="7085750" y="2454130"/>
            <a:ext cx="1993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Promote Research and Member Engagement More Productive Than Charity Walks​</a:t>
            </a:r>
            <a:endParaRPr sz="1400">
              <a:solidFill>
                <a:schemeClr val="accen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0" name="Google Shape;1410;p146"/>
          <p:cNvSpPr txBox="1"/>
          <p:nvPr>
            <p:ph idx="7" type="body"/>
          </p:nvPr>
        </p:nvSpPr>
        <p:spPr>
          <a:xfrm>
            <a:off x="5537426" y="1734350"/>
            <a:ext cx="1851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Promotion of Studies​</a:t>
            </a:r>
            <a:endParaRPr sz="1400">
              <a:solidFill>
                <a:schemeClr val="accen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411" name="Google Shape;1411;p146"/>
          <p:cNvCxnSpPr/>
          <p:nvPr/>
        </p:nvCxnSpPr>
        <p:spPr>
          <a:xfrm>
            <a:off x="5524500" y="1973900"/>
            <a:ext cx="1848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146"/>
          <p:cNvCxnSpPr/>
          <p:nvPr/>
        </p:nvCxnSpPr>
        <p:spPr>
          <a:xfrm>
            <a:off x="6037575" y="1989100"/>
            <a:ext cx="10200" cy="159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3" name="Google Shape;1413;p146"/>
          <p:cNvSpPr/>
          <p:nvPr/>
        </p:nvSpPr>
        <p:spPr>
          <a:xfrm flipH="1" rot="10800000">
            <a:off x="1908722" y="4359940"/>
            <a:ext cx="357482" cy="585685"/>
          </a:xfrm>
          <a:custGeom>
            <a:rect b="b" l="l" r="r" t="t"/>
            <a:pathLst>
              <a:path extrusionOk="0" h="11871" w="10224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cap="flat" cmpd="sng" w="25400">
            <a:solidFill>
              <a:schemeClr val="accent3"/>
            </a:solidFill>
            <a:prstDash val="solid"/>
            <a:miter lim="800000"/>
            <a:headEnd len="med" w="med" type="none"/>
            <a:tailEnd len="med" w="med" type="stealth"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14" name="Google Shape;1414;p146"/>
          <p:cNvSpPr txBox="1"/>
          <p:nvPr>
            <p:ph idx="6" type="body"/>
          </p:nvPr>
        </p:nvSpPr>
        <p:spPr>
          <a:xfrm>
            <a:off x="186825" y="4584050"/>
            <a:ext cx="172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-GB" sz="1400">
                <a:latin typeface="Space Grotesk"/>
                <a:ea typeface="Space Grotesk"/>
                <a:cs typeface="Space Grotesk"/>
                <a:sym typeface="Space Grotesk"/>
              </a:rPr>
              <a:t>Code, Content and IP Contribution​</a:t>
            </a:r>
            <a:endParaRPr sz="1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415" name="Google Shape;1415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7400" y="3562350"/>
            <a:ext cx="424550" cy="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775" y="2712850"/>
            <a:ext cx="424550" cy="4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46"/>
          <p:cNvSpPr txBox="1"/>
          <p:nvPr/>
        </p:nvSpPr>
        <p:spPr>
          <a:xfrm>
            <a:off x="2141475" y="2822725"/>
            <a:ext cx="1350300" cy="295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</a:rPr>
              <a:t>Ongoing NFT Royalties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418" name="Google Shape;1418;p146"/>
          <p:cNvSpPr txBox="1"/>
          <p:nvPr/>
        </p:nvSpPr>
        <p:spPr>
          <a:xfrm>
            <a:off x="617475" y="3508525"/>
            <a:ext cx="1350300" cy="295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</a:rPr>
              <a:t>Ongoing NFT Royalties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419" name="Google Shape;1419;p146"/>
          <p:cNvSpPr txBox="1"/>
          <p:nvPr>
            <p:ph idx="7" type="body"/>
          </p:nvPr>
        </p:nvSpPr>
        <p:spPr>
          <a:xfrm>
            <a:off x="3993400" y="2039300"/>
            <a:ext cx="1607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latin typeface="Space Grotesk"/>
                <a:ea typeface="Space Grotesk"/>
                <a:cs typeface="Space Grotesk"/>
                <a:sym typeface="Space Grotesk"/>
              </a:rPr>
              <a:t>De-identified Data Contribution​</a:t>
            </a:r>
            <a:endParaRPr sz="1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0" name="Google Shape;1420;p146"/>
          <p:cNvSpPr txBox="1"/>
          <p:nvPr/>
        </p:nvSpPr>
        <p:spPr>
          <a:xfrm>
            <a:off x="7003550" y="48438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47"/>
          <p:cNvSpPr/>
          <p:nvPr/>
        </p:nvSpPr>
        <p:spPr>
          <a:xfrm rot="-5400000">
            <a:off x="3310900" y="-673375"/>
            <a:ext cx="5101500" cy="6480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426" name="Google Shape;1426;p147"/>
          <p:cNvGrpSpPr/>
          <p:nvPr/>
        </p:nvGrpSpPr>
        <p:grpSpPr>
          <a:xfrm>
            <a:off x="409231" y="2233169"/>
            <a:ext cx="368280" cy="341194"/>
            <a:chOff x="21770123" y="4911459"/>
            <a:chExt cx="1584000" cy="1584000"/>
          </a:xfrm>
        </p:grpSpPr>
        <p:sp>
          <p:nvSpPr>
            <p:cNvPr id="1427" name="Google Shape;1427;p147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28" name="Google Shape;1428;p147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cap="rnd" cmpd="sng" w="9525">
              <a:solidFill>
                <a:schemeClr val="accent3">
                  <a:alpha val="49803"/>
                </a:schemeClr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29" name="Google Shape;1429;p147"/>
          <p:cNvSpPr/>
          <p:nvPr/>
        </p:nvSpPr>
        <p:spPr>
          <a:xfrm>
            <a:off x="4193357" y="1318710"/>
            <a:ext cx="167400" cy="155100"/>
          </a:xfrm>
          <a:prstGeom prst="ellipse">
            <a:avLst/>
          </a:prstGeom>
          <a:noFill/>
          <a:ln cap="flat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30" name="Google Shape;1430;p147"/>
          <p:cNvSpPr/>
          <p:nvPr/>
        </p:nvSpPr>
        <p:spPr>
          <a:xfrm>
            <a:off x="592423" y="1086725"/>
            <a:ext cx="3684600" cy="1706100"/>
          </a:xfrm>
          <a:prstGeom prst="roundRect">
            <a:avLst>
              <a:gd fmla="val 11850" name="adj"/>
            </a:avLst>
          </a:prstGeom>
          <a:solidFill>
            <a:srgbClr val="CDE6FF">
              <a:alpha val="4705"/>
            </a:srgbClr>
          </a:solidFill>
          <a:ln cap="flat" cmpd="sng" w="25400">
            <a:solidFill>
              <a:srgbClr val="CDE6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431" name="Google Shape;1431;p147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2" name="Google Shape;1432;p147"/>
          <p:cNvSpPr txBox="1"/>
          <p:nvPr>
            <p:ph idx="3" type="body"/>
          </p:nvPr>
        </p:nvSpPr>
        <p:spPr>
          <a:xfrm>
            <a:off x="592280" y="1492064"/>
            <a:ext cx="36849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5000" spcFirstLastPara="1" rIns="135000" wrap="square" tIns="20250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20"/>
              <a:buNone/>
            </a:pPr>
            <a:r>
              <a:rPr lang="en-GB" sz="3020">
                <a:solidFill>
                  <a:srgbClr val="00A0FE"/>
                </a:solidFill>
                <a:latin typeface="Space Grotesk"/>
                <a:ea typeface="Space Grotesk"/>
                <a:cs typeface="Space Grotesk"/>
                <a:sym typeface="Space Grotesk"/>
              </a:rPr>
              <a:t>613 Million People Track a Health Indicator</a:t>
            </a:r>
            <a:r>
              <a:rPr b="0" lang="en-GB" sz="2280">
                <a:solidFill>
                  <a:srgbClr val="00A0FE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4920">
              <a:solidFill>
                <a:srgbClr val="00A0FE"/>
              </a:solidFill>
            </a:endParaRPr>
          </a:p>
        </p:txBody>
      </p:sp>
      <p:sp>
        <p:nvSpPr>
          <p:cNvPr id="1433" name="Google Shape;1433;p147"/>
          <p:cNvSpPr txBox="1"/>
          <p:nvPr>
            <p:ph idx="1" type="body"/>
          </p:nvPr>
        </p:nvSpPr>
        <p:spPr>
          <a:xfrm>
            <a:off x="2141555" y="276229"/>
            <a:ext cx="486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b="1"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Total Addressable Market</a:t>
            </a:r>
            <a:r>
              <a:rPr b="1"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b="1" sz="3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434" name="Google Shape;143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5" name="Google Shape;1435;p147"/>
          <p:cNvGrpSpPr/>
          <p:nvPr/>
        </p:nvGrpSpPr>
        <p:grpSpPr>
          <a:xfrm>
            <a:off x="4842006" y="2215619"/>
            <a:ext cx="368280" cy="341194"/>
            <a:chOff x="21770123" y="4911459"/>
            <a:chExt cx="1584000" cy="1584000"/>
          </a:xfrm>
        </p:grpSpPr>
        <p:sp>
          <p:nvSpPr>
            <p:cNvPr id="1436" name="Google Shape;1436;p147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37" name="Google Shape;1437;p147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cap="rnd" cmpd="sng" w="9525">
              <a:solidFill>
                <a:schemeClr val="accent3">
                  <a:alpha val="49800"/>
                </a:schemeClr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38" name="Google Shape;1438;p147"/>
          <p:cNvSpPr/>
          <p:nvPr/>
        </p:nvSpPr>
        <p:spPr>
          <a:xfrm>
            <a:off x="8626132" y="1301160"/>
            <a:ext cx="167400" cy="155100"/>
          </a:xfrm>
          <a:prstGeom prst="ellipse">
            <a:avLst/>
          </a:prstGeom>
          <a:noFill/>
          <a:ln cap="flat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39" name="Google Shape;1439;p147"/>
          <p:cNvSpPr/>
          <p:nvPr/>
        </p:nvSpPr>
        <p:spPr>
          <a:xfrm>
            <a:off x="5025198" y="1069175"/>
            <a:ext cx="3684600" cy="1706100"/>
          </a:xfrm>
          <a:prstGeom prst="roundRect">
            <a:avLst>
              <a:gd fmla="val 11850" name="adj"/>
            </a:avLst>
          </a:prstGeom>
          <a:solidFill>
            <a:srgbClr val="CDE6FF">
              <a:alpha val="4710"/>
            </a:srgbClr>
          </a:solidFill>
          <a:ln cap="flat" cmpd="sng" w="25400">
            <a:solidFill>
              <a:srgbClr val="CDE6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440" name="Google Shape;1440;p147"/>
          <p:cNvSpPr txBox="1"/>
          <p:nvPr>
            <p:ph idx="3" type="body"/>
          </p:nvPr>
        </p:nvSpPr>
        <p:spPr>
          <a:xfrm>
            <a:off x="5025105" y="1454214"/>
            <a:ext cx="36849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5000" spcFirstLastPara="1" rIns="135000" wrap="square" tIns="2025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800"/>
              <a:buNone/>
            </a:pPr>
            <a:r>
              <a:rPr lang="en-GB" sz="3000">
                <a:solidFill>
                  <a:srgbClr val="00A0FE"/>
                </a:solidFill>
                <a:latin typeface="Space Grotesk"/>
                <a:ea typeface="Space Grotesk"/>
                <a:cs typeface="Space Grotesk"/>
                <a:sym typeface="Space Grotesk"/>
              </a:rPr>
              <a:t>$3 /user/year​</a:t>
            </a:r>
            <a:endParaRPr sz="3000">
              <a:solidFill>
                <a:srgbClr val="00A0F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441" name="Google Shape;1441;p147"/>
          <p:cNvGrpSpPr/>
          <p:nvPr/>
        </p:nvGrpSpPr>
        <p:grpSpPr>
          <a:xfrm>
            <a:off x="2511928" y="4418364"/>
            <a:ext cx="399485" cy="356558"/>
            <a:chOff x="21770123" y="4911459"/>
            <a:chExt cx="1584000" cy="1584000"/>
          </a:xfrm>
        </p:grpSpPr>
        <p:sp>
          <p:nvSpPr>
            <p:cNvPr id="1442" name="Google Shape;1442;p147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43" name="Google Shape;1443;p147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cap="rnd" cmpd="sng" w="9525">
              <a:solidFill>
                <a:schemeClr val="accent3">
                  <a:alpha val="49800"/>
                </a:schemeClr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44" name="Google Shape;1444;p147"/>
          <p:cNvSpPr/>
          <p:nvPr/>
        </p:nvSpPr>
        <p:spPr>
          <a:xfrm>
            <a:off x="6617541" y="3462671"/>
            <a:ext cx="181800" cy="162000"/>
          </a:xfrm>
          <a:prstGeom prst="ellipse">
            <a:avLst/>
          </a:prstGeom>
          <a:noFill/>
          <a:ln cap="flat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45" name="Google Shape;1445;p147"/>
          <p:cNvSpPr/>
          <p:nvPr/>
        </p:nvSpPr>
        <p:spPr>
          <a:xfrm>
            <a:off x="2711147" y="3220325"/>
            <a:ext cx="3997200" cy="1782300"/>
          </a:xfrm>
          <a:prstGeom prst="roundRect">
            <a:avLst>
              <a:gd fmla="val 11850" name="adj"/>
            </a:avLst>
          </a:prstGeom>
          <a:solidFill>
            <a:srgbClr val="CDE6FF">
              <a:alpha val="4710"/>
            </a:srgbClr>
          </a:solidFill>
          <a:ln cap="flat" cmpd="sng" w="25400">
            <a:solidFill>
              <a:srgbClr val="CDE6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446" name="Google Shape;1446;p147"/>
          <p:cNvSpPr txBox="1"/>
          <p:nvPr>
            <p:ph idx="3" type="body"/>
          </p:nvPr>
        </p:nvSpPr>
        <p:spPr>
          <a:xfrm>
            <a:off x="2698072" y="3669180"/>
            <a:ext cx="3997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5000" spcFirstLastPara="1" rIns="135000" wrap="square" tIns="2025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800"/>
              <a:buNone/>
            </a:pPr>
            <a:r>
              <a:rPr lang="en-GB" sz="3600">
                <a:solidFill>
                  <a:srgbClr val="3DE0A2"/>
                </a:solidFill>
                <a:latin typeface="Space Grotesk"/>
                <a:ea typeface="Space Grotesk"/>
                <a:cs typeface="Space Grotesk"/>
                <a:sym typeface="Space Grotesk"/>
              </a:rPr>
              <a:t>$1.8 Billion TAM​</a:t>
            </a:r>
            <a:endParaRPr sz="3600">
              <a:solidFill>
                <a:srgbClr val="3DE0A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47" name="Google Shape;1447;p147"/>
          <p:cNvSpPr/>
          <p:nvPr/>
        </p:nvSpPr>
        <p:spPr>
          <a:xfrm>
            <a:off x="4410777" y="1609200"/>
            <a:ext cx="572100" cy="569400"/>
          </a:xfrm>
          <a:prstGeom prst="mathMultiply">
            <a:avLst>
              <a:gd fmla="val 10028" name="adj1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48" name="Google Shape;1448;p147"/>
          <p:cNvSpPr/>
          <p:nvPr/>
        </p:nvSpPr>
        <p:spPr>
          <a:xfrm>
            <a:off x="4319725" y="2790475"/>
            <a:ext cx="663300" cy="356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2"/>
          </a:solidFill>
          <a:ln cap="flat" cmpd="sng" w="9525">
            <a:solidFill>
              <a:srgbClr val="3DE0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48"/>
          <p:cNvSpPr/>
          <p:nvPr/>
        </p:nvSpPr>
        <p:spPr>
          <a:xfrm rot="-5400000">
            <a:off x="3332042" y="-668462"/>
            <a:ext cx="5143500" cy="6480425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CD3AFF">
                  <a:alpha val="49803"/>
                </a:srgbClr>
              </a:gs>
              <a:gs pos="30000">
                <a:srgbClr val="CD3AFF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54" name="Google Shape;1454;p148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1455" name="Google Shape;1455;p148"/>
          <p:cNvGraphicFramePr/>
          <p:nvPr/>
        </p:nvGraphicFramePr>
        <p:xfrm>
          <a:off x="1007566" y="1383590"/>
          <a:ext cx="3000000" cy="3000000"/>
        </p:xfrm>
        <a:graphic>
          <a:graphicData uri="http://schemas.openxmlformats.org/drawingml/2006/table">
            <a:tbl>
              <a:tblPr bandRow="1" firstRow="1">
                <a:solidFill>
                  <a:schemeClr val="lt1"/>
                </a:solidFill>
                <a:tableStyleId>{10B9A6F1-453D-4A25-A8D1-AE0B42F4934C}</a:tableStyleId>
              </a:tblPr>
              <a:tblGrid>
                <a:gridCol w="1516775"/>
                <a:gridCol w="1237675"/>
                <a:gridCol w="1249800"/>
                <a:gridCol w="1280875"/>
                <a:gridCol w="1249825"/>
                <a:gridCol w="1038750"/>
              </a:tblGrid>
              <a:tr h="648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Company</a:t>
                      </a:r>
                      <a:endParaRPr sz="2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Price per user per year</a:t>
                      </a:r>
                      <a:endParaRPr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Data Aggregation</a:t>
                      </a:r>
                      <a:endParaRPr b="1" sz="1100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Open-Source</a:t>
                      </a:r>
                      <a:endParaRPr b="1" sz="1100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br>
                        <a:rPr b="1" lang="en-GB" sz="11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</a:br>
                      <a:r>
                        <a:rPr b="1" lang="en-GB" sz="11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Plugin​</a:t>
                      </a:r>
                      <a:endParaRPr b="1" sz="1100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Marketplace</a:t>
                      </a:r>
                      <a:endParaRPr b="1" sz="1100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D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Research Platform</a:t>
                      </a:r>
                      <a:endParaRPr b="1" sz="1100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4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Space Grotesk"/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$5</a:t>
                      </a:r>
                      <a:endParaRPr b="1" sz="1600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6AA84F"/>
                          </a:solidFill>
                        </a:rPr>
                        <a:t>✓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CC4125"/>
                          </a:solidFill>
                        </a:rPr>
                        <a:t>✗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CC4125"/>
                          </a:solidFill>
                        </a:rPr>
                        <a:t>✗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D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CC4125"/>
                          </a:solidFill>
                        </a:rPr>
                        <a:t>✗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7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$4</a:t>
                      </a:r>
                      <a:endParaRPr b="1" sz="1600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6AA84F"/>
                          </a:solidFill>
                        </a:rPr>
                        <a:t>✓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CC4125"/>
                          </a:solidFill>
                        </a:rPr>
                        <a:t>✗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CC4125"/>
                          </a:solidFill>
                        </a:rPr>
                        <a:t>✗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D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CC4125"/>
                          </a:solidFill>
                        </a:rPr>
                        <a:t>✗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1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500">
                          <a:solidFill>
                            <a:schemeClr val="dk1"/>
                          </a:solidFill>
                        </a:rPr>
                        <a:t>CureDAO</a:t>
                      </a:r>
                      <a:endParaRPr sz="500"/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$3</a:t>
                      </a:r>
                      <a:endParaRPr b="1" sz="1600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6AA84F"/>
                          </a:solidFill>
                        </a:rPr>
                        <a:t>✓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6AA84F"/>
                          </a:solidFill>
                        </a:rPr>
                        <a:t>✓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0F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6AA84F"/>
                          </a:solidFill>
                        </a:rPr>
                        <a:t>✓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D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900">
                          <a:solidFill>
                            <a:srgbClr val="6AA84F"/>
                          </a:solidFill>
                        </a:rPr>
                        <a:t>✓</a:t>
                      </a:r>
                      <a:endParaRPr b="1" sz="180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T="27000" marB="27000" marR="135000" marL="135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56" name="Google Shape;1456;p148"/>
          <p:cNvSpPr txBox="1"/>
          <p:nvPr/>
        </p:nvSpPr>
        <p:spPr>
          <a:xfrm>
            <a:off x="1667625" y="291325"/>
            <a:ext cx="601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CLOSED-SOURCE ALTERNATIVES</a:t>
            </a:r>
            <a:r>
              <a:rPr b="1"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b="1" sz="3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457" name="Google Shape;1457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725" y="2301474"/>
            <a:ext cx="1293350" cy="3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0325" y="2808723"/>
            <a:ext cx="1302519" cy="2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49"/>
          <p:cNvSpPr/>
          <p:nvPr/>
        </p:nvSpPr>
        <p:spPr>
          <a:xfrm rot="5400000">
            <a:off x="668525" y="-668400"/>
            <a:ext cx="5143500" cy="6480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30000">
                <a:srgbClr val="00A0FE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65" name="Google Shape;1465;p149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6" name="Google Shape;1466;p149"/>
          <p:cNvSpPr txBox="1"/>
          <p:nvPr>
            <p:ph idx="1" type="body"/>
          </p:nvPr>
        </p:nvSpPr>
        <p:spPr>
          <a:xfrm>
            <a:off x="395200" y="2285948"/>
            <a:ext cx="1782600" cy="1593600"/>
          </a:xfrm>
          <a:prstGeom prst="rect">
            <a:avLst/>
          </a:prstGeom>
          <a:solidFill>
            <a:schemeClr val="accent1">
              <a:alpha val="89803"/>
            </a:schemeClr>
          </a:solidFill>
          <a:ln cap="flat" cmpd="sng" w="25400">
            <a:solidFill>
              <a:srgbClr val="98D9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 fontScale="92500" lnSpcReduction="200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r>
              <a:t/>
            </a: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67" name="Google Shape;1467;p149"/>
          <p:cNvSpPr/>
          <p:nvPr/>
        </p:nvSpPr>
        <p:spPr>
          <a:xfrm>
            <a:off x="2699328" y="3826429"/>
            <a:ext cx="480600" cy="477900"/>
          </a:xfrm>
          <a:prstGeom prst="mathMultiply">
            <a:avLst>
              <a:gd fmla="val 1002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468" name="Google Shape;1468;p149"/>
          <p:cNvGrpSpPr/>
          <p:nvPr/>
        </p:nvGrpSpPr>
        <p:grpSpPr>
          <a:xfrm>
            <a:off x="934670" y="1345597"/>
            <a:ext cx="587347" cy="584338"/>
            <a:chOff x="21770123" y="4911459"/>
            <a:chExt cx="1584000" cy="1584000"/>
          </a:xfrm>
        </p:grpSpPr>
        <p:sp>
          <p:nvSpPr>
            <p:cNvPr id="1469" name="Google Shape;1469;p149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70" name="Google Shape;1470;p149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cap="rnd" cmpd="sng" w="9525">
              <a:solidFill>
                <a:schemeClr val="accent1">
                  <a:alpha val="49803"/>
                </a:schemeClr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71" name="Google Shape;1471;p149"/>
          <p:cNvSpPr/>
          <p:nvPr/>
        </p:nvSpPr>
        <p:spPr>
          <a:xfrm>
            <a:off x="6254968" y="3860462"/>
            <a:ext cx="267000" cy="225000"/>
          </a:xfrm>
          <a:prstGeom prst="triangle">
            <a:avLst>
              <a:gd fmla="val 50000" name="adj"/>
            </a:avLst>
          </a:prstGeom>
          <a:noFill/>
          <a:ln cap="flat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472" name="Google Shape;1472;p149"/>
          <p:cNvGrpSpPr/>
          <p:nvPr/>
        </p:nvGrpSpPr>
        <p:grpSpPr>
          <a:xfrm>
            <a:off x="4218062" y="1313028"/>
            <a:ext cx="755122" cy="751253"/>
            <a:chOff x="1431963" y="4643049"/>
            <a:chExt cx="2036468" cy="2036468"/>
          </a:xfrm>
        </p:grpSpPr>
        <p:sp>
          <p:nvSpPr>
            <p:cNvPr id="1473" name="Google Shape;1473;p149"/>
            <p:cNvSpPr/>
            <p:nvPr/>
          </p:nvSpPr>
          <p:spPr>
            <a:xfrm rot="2700000">
              <a:off x="2126197" y="5337283"/>
              <a:ext cx="648000" cy="648000"/>
            </a:xfrm>
            <a:prstGeom prst="rect">
              <a:avLst/>
            </a:prstGeom>
            <a:noFill/>
            <a:ln cap="flat" cmpd="sng" w="1270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74" name="Google Shape;1474;p149"/>
            <p:cNvSpPr/>
            <p:nvPr/>
          </p:nvSpPr>
          <p:spPr>
            <a:xfrm rot="2700000">
              <a:off x="1730197" y="4941283"/>
              <a:ext cx="1440000" cy="1440000"/>
            </a:xfrm>
            <a:prstGeom prst="rect">
              <a:avLst/>
            </a:prstGeom>
            <a:noFill/>
            <a:ln cap="rnd" cmpd="sng" w="9525">
              <a:solidFill>
                <a:schemeClr val="accent4">
                  <a:alpha val="49803"/>
                </a:schemeClr>
              </a:solidFill>
              <a:prstDash val="dash"/>
              <a:bevel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pic>
        <p:nvPicPr>
          <p:cNvPr id="1475" name="Google Shape;147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49"/>
          <p:cNvSpPr/>
          <p:nvPr/>
        </p:nvSpPr>
        <p:spPr>
          <a:xfrm>
            <a:off x="1921400" y="227375"/>
            <a:ext cx="5985300" cy="400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49"/>
          <p:cNvSpPr txBox="1"/>
          <p:nvPr/>
        </p:nvSpPr>
        <p:spPr>
          <a:xfrm>
            <a:off x="2513900" y="151175"/>
            <a:ext cx="50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Team Traction</a:t>
            </a:r>
            <a:r>
              <a:rPr b="1" lang="en-GB" sz="2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8" name="Google Shape;1478;p149"/>
          <p:cNvSpPr/>
          <p:nvPr/>
        </p:nvSpPr>
        <p:spPr>
          <a:xfrm>
            <a:off x="2052800" y="290675"/>
            <a:ext cx="532500" cy="273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49"/>
          <p:cNvSpPr/>
          <p:nvPr/>
        </p:nvSpPr>
        <p:spPr>
          <a:xfrm flipH="1">
            <a:off x="7283500" y="290675"/>
            <a:ext cx="532500" cy="273900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49"/>
          <p:cNvSpPr txBox="1"/>
          <p:nvPr>
            <p:ph idx="1" type="body"/>
          </p:nvPr>
        </p:nvSpPr>
        <p:spPr>
          <a:xfrm>
            <a:off x="2078892" y="1663018"/>
            <a:ext cx="1782600" cy="1593600"/>
          </a:xfrm>
          <a:prstGeom prst="rect">
            <a:avLst/>
          </a:prstGeom>
          <a:solidFill>
            <a:srgbClr val="FD7F08">
              <a:alpha val="80340"/>
            </a:srgbClr>
          </a:solidFill>
          <a:ln cap="flat" cmpd="sng" w="25400">
            <a:solidFill>
              <a:srgbClr val="FFCB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 fontScale="92500" lnSpcReduction="200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r>
              <a:t/>
            </a: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1" name="Google Shape;1481;p149"/>
          <p:cNvSpPr txBox="1"/>
          <p:nvPr/>
        </p:nvSpPr>
        <p:spPr>
          <a:xfrm>
            <a:off x="2078892" y="2082039"/>
            <a:ext cx="178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10,000 Users in Over 50 Countries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2" name="Google Shape;1482;p149"/>
          <p:cNvSpPr txBox="1"/>
          <p:nvPr/>
        </p:nvSpPr>
        <p:spPr>
          <a:xfrm>
            <a:off x="479589" y="2779920"/>
            <a:ext cx="161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300 Diagnostic Test Customers</a:t>
            </a:r>
            <a:endParaRPr sz="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3" name="Google Shape;1483;p149"/>
          <p:cNvSpPr txBox="1"/>
          <p:nvPr>
            <p:ph idx="1" type="body"/>
          </p:nvPr>
        </p:nvSpPr>
        <p:spPr>
          <a:xfrm>
            <a:off x="3792605" y="2696141"/>
            <a:ext cx="1782600" cy="1593600"/>
          </a:xfrm>
          <a:prstGeom prst="rect">
            <a:avLst/>
          </a:prstGeom>
          <a:solidFill>
            <a:srgbClr val="CD3AFF">
              <a:alpha val="83710"/>
            </a:srgbClr>
          </a:solidFill>
          <a:ln cap="flat" cmpd="sng" w="25400">
            <a:solidFill>
              <a:srgbClr val="EA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 fontScale="92500" lnSpcReduction="200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r>
              <a:t/>
            </a: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4" name="Google Shape;1484;p149"/>
          <p:cNvSpPr txBox="1"/>
          <p:nvPr/>
        </p:nvSpPr>
        <p:spPr>
          <a:xfrm>
            <a:off x="3792605" y="3265065"/>
            <a:ext cx="178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12 Million Data Points Obtained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5" name="Google Shape;1485;p149"/>
          <p:cNvSpPr txBox="1"/>
          <p:nvPr>
            <p:ph idx="1" type="body"/>
          </p:nvPr>
        </p:nvSpPr>
        <p:spPr>
          <a:xfrm>
            <a:off x="5498133" y="1421964"/>
            <a:ext cx="1782600" cy="1593600"/>
          </a:xfrm>
          <a:prstGeom prst="rect">
            <a:avLst/>
          </a:prstGeom>
          <a:solidFill>
            <a:srgbClr val="3DE0A2">
              <a:alpha val="84270"/>
            </a:srgbClr>
          </a:solidFill>
          <a:ln cap="flat" cmpd="sng" w="25400">
            <a:solidFill>
              <a:srgbClr val="B0F2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 fontScale="92500" lnSpcReduction="200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r>
              <a:t/>
            </a: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6" name="Google Shape;1486;p149"/>
          <p:cNvSpPr txBox="1"/>
          <p:nvPr/>
        </p:nvSpPr>
        <p:spPr>
          <a:xfrm>
            <a:off x="5498133" y="1616130"/>
            <a:ext cx="178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80,000 Studies Examining the Effects of Factors on Health Outcomes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7" name="Google Shape;1487;p149"/>
          <p:cNvSpPr txBox="1"/>
          <p:nvPr>
            <p:ph idx="1" type="body"/>
          </p:nvPr>
        </p:nvSpPr>
        <p:spPr>
          <a:xfrm>
            <a:off x="7190006" y="2696149"/>
            <a:ext cx="1782600" cy="1593600"/>
          </a:xfrm>
          <a:prstGeom prst="rect">
            <a:avLst/>
          </a:prstGeom>
          <a:solidFill>
            <a:schemeClr val="accent1">
              <a:alpha val="89800"/>
            </a:schemeClr>
          </a:solidFill>
          <a:ln cap="flat" cmpd="sng" w="25400">
            <a:solidFill>
              <a:srgbClr val="98D9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0025" lIns="135000" spcFirstLastPara="1" rIns="135000" wrap="square" tIns="0">
            <a:normAutofit fontScale="92500" lnSpcReduction="200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r>
              <a:t/>
            </a: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r>
              <a:t/>
            </a: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88" name="Google Shape;1488;p149"/>
          <p:cNvGrpSpPr/>
          <p:nvPr/>
        </p:nvGrpSpPr>
        <p:grpSpPr>
          <a:xfrm>
            <a:off x="7689226" y="1540635"/>
            <a:ext cx="587347" cy="584338"/>
            <a:chOff x="21770123" y="4911459"/>
            <a:chExt cx="1584000" cy="1584000"/>
          </a:xfrm>
        </p:grpSpPr>
        <p:sp>
          <p:nvSpPr>
            <p:cNvPr id="1489" name="Google Shape;1489;p149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90" name="Google Shape;1490;p149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cap="rnd" cmpd="sng" w="9525">
              <a:solidFill>
                <a:schemeClr val="accent1">
                  <a:alpha val="49800"/>
                </a:schemeClr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91" name="Google Shape;1491;p149"/>
          <p:cNvSpPr txBox="1"/>
          <p:nvPr/>
        </p:nvSpPr>
        <p:spPr>
          <a:xfrm>
            <a:off x="7190000" y="3342525"/>
            <a:ext cx="17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23 DAO Members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23"/>
          <p:cNvSpPr/>
          <p:nvPr/>
        </p:nvSpPr>
        <p:spPr>
          <a:xfrm rot="-5400000">
            <a:off x="3321780" y="-668394"/>
            <a:ext cx="5163900" cy="6480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3DE0A2">
                  <a:alpha val="49803"/>
                </a:srgbClr>
              </a:gs>
              <a:gs pos="30000">
                <a:srgbClr val="3DE0A2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1010" name="Google Shape;1010;p1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663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011" name="Google Shape;1011;p123"/>
          <p:cNvSpPr/>
          <p:nvPr/>
        </p:nvSpPr>
        <p:spPr>
          <a:xfrm>
            <a:off x="656629" y="821275"/>
            <a:ext cx="3510300" cy="3510000"/>
          </a:xfrm>
          <a:prstGeom prst="ellipse">
            <a:avLst/>
          </a:prstGeom>
          <a:noFill/>
          <a:ln cap="rnd" cmpd="sng" w="25400">
            <a:solidFill>
              <a:schemeClr val="accent3">
                <a:alpha val="49800"/>
              </a:schemeClr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012" name="Google Shape;1012;p123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3" name="Google Shape;1013;p123"/>
          <p:cNvSpPr txBox="1"/>
          <p:nvPr>
            <p:ph idx="1" type="body"/>
          </p:nvPr>
        </p:nvSpPr>
        <p:spPr>
          <a:xfrm>
            <a:off x="4842292" y="1138083"/>
            <a:ext cx="3240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/>
              <a:t>Who We Are</a:t>
            </a:r>
            <a:endParaRPr/>
          </a:p>
        </p:txBody>
      </p:sp>
      <p:sp>
        <p:nvSpPr>
          <p:cNvPr id="1014" name="Google Shape;1014;p123"/>
          <p:cNvSpPr txBox="1"/>
          <p:nvPr>
            <p:ph idx="4" type="body"/>
          </p:nvPr>
        </p:nvSpPr>
        <p:spPr>
          <a:xfrm>
            <a:off x="4842001" y="2301475"/>
            <a:ext cx="3737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CureDAO is a decentralized autonomous organization (DAO) of citizen scientists, governments, businesses, and nonprofits devoted to the minimization of suffering.</a:t>
            </a:r>
            <a:endParaRPr sz="1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50"/>
          <p:cNvSpPr/>
          <p:nvPr/>
        </p:nvSpPr>
        <p:spPr>
          <a:xfrm>
            <a:off x="1929650" y="1102700"/>
            <a:ext cx="939300" cy="1274975"/>
          </a:xfrm>
          <a:custGeom>
            <a:rect b="b" l="l" r="r" t="t"/>
            <a:pathLst>
              <a:path extrusionOk="0" h="218" w="157">
                <a:moveTo>
                  <a:pt x="79" y="0"/>
                </a:moveTo>
                <a:cubicBezTo>
                  <a:pt x="35" y="0"/>
                  <a:pt x="0" y="35"/>
                  <a:pt x="0" y="78"/>
                </a:cubicBezTo>
                <a:cubicBezTo>
                  <a:pt x="0" y="122"/>
                  <a:pt x="79" y="218"/>
                  <a:pt x="79" y="218"/>
                </a:cubicBezTo>
                <a:cubicBezTo>
                  <a:pt x="79" y="218"/>
                  <a:pt x="157" y="122"/>
                  <a:pt x="157" y="78"/>
                </a:cubicBezTo>
                <a:cubicBezTo>
                  <a:pt x="157" y="35"/>
                  <a:pt x="122" y="0"/>
                  <a:pt x="79" y="0"/>
                </a:cubicBezTo>
                <a:close/>
                <a:moveTo>
                  <a:pt x="79" y="125"/>
                </a:moveTo>
                <a:cubicBezTo>
                  <a:pt x="51" y="125"/>
                  <a:pt x="28" y="102"/>
                  <a:pt x="28" y="75"/>
                </a:cubicBezTo>
                <a:cubicBezTo>
                  <a:pt x="28" y="47"/>
                  <a:pt x="51" y="24"/>
                  <a:pt x="79" y="24"/>
                </a:cubicBezTo>
                <a:cubicBezTo>
                  <a:pt x="107" y="24"/>
                  <a:pt x="129" y="47"/>
                  <a:pt x="129" y="75"/>
                </a:cubicBezTo>
                <a:cubicBezTo>
                  <a:pt x="129" y="102"/>
                  <a:pt x="107" y="125"/>
                  <a:pt x="79" y="125"/>
                </a:cubicBezTo>
                <a:close/>
              </a:path>
            </a:pathLst>
          </a:custGeom>
          <a:solidFill>
            <a:srgbClr val="00A0FE">
              <a:alpha val="5673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97" name="Google Shape;1497;p150"/>
          <p:cNvSpPr/>
          <p:nvPr/>
        </p:nvSpPr>
        <p:spPr>
          <a:xfrm rot="5400000">
            <a:off x="650300" y="-668400"/>
            <a:ext cx="5143500" cy="6480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3DE0A2">
                  <a:alpha val="49803"/>
                </a:srgbClr>
              </a:gs>
              <a:gs pos="30000">
                <a:srgbClr val="3DE0A2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98" name="Google Shape;1498;p150"/>
          <p:cNvSpPr/>
          <p:nvPr/>
        </p:nvSpPr>
        <p:spPr>
          <a:xfrm rot="-5400000">
            <a:off x="5459600" y="-1602125"/>
            <a:ext cx="1074300" cy="4761000"/>
          </a:xfrm>
          <a:prstGeom prst="roundRect">
            <a:avLst>
              <a:gd fmla="val 47904" name="adj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50000">
                <a:srgbClr val="FD7F08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99" name="Google Shape;1499;p150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0" name="Google Shape;1500;p150"/>
          <p:cNvSpPr txBox="1"/>
          <p:nvPr>
            <p:ph idx="1" type="body"/>
          </p:nvPr>
        </p:nvSpPr>
        <p:spPr>
          <a:xfrm>
            <a:off x="4717956" y="279919"/>
            <a:ext cx="45273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b="1" lang="en-GB" sz="900">
                <a:latin typeface="Arial"/>
                <a:ea typeface="Arial"/>
                <a:cs typeface="Arial"/>
                <a:sym typeface="Arial"/>
              </a:rPr>
              <a:t>Create Whitepaper, Website, Media presence, CI​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b="1" lang="en-GB" sz="900">
                <a:latin typeface="Arial"/>
                <a:ea typeface="Arial"/>
                <a:cs typeface="Arial"/>
                <a:sym typeface="Arial"/>
              </a:rPr>
              <a:t>Define collaborators and partners (DAO infrastructure, </a:t>
            </a:r>
            <a:br>
              <a:rPr b="1" lang="en-GB" sz="900">
                <a:latin typeface="Arial"/>
                <a:ea typeface="Arial"/>
                <a:cs typeface="Arial"/>
                <a:sym typeface="Arial"/>
              </a:rPr>
            </a:br>
            <a:r>
              <a:rPr b="1" lang="en-GB" sz="900">
                <a:latin typeface="Arial"/>
                <a:ea typeface="Arial"/>
                <a:cs typeface="Arial"/>
                <a:sym typeface="Arial"/>
              </a:rPr>
              <a:t>health data tech)​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b="1" lang="en-GB" sz="900">
                <a:latin typeface="Arial"/>
                <a:ea typeface="Arial"/>
                <a:cs typeface="Arial"/>
                <a:sym typeface="Arial"/>
              </a:rPr>
              <a:t>Setup DAO architecture and infrastructure​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b="1" lang="en-GB" sz="900">
                <a:latin typeface="Arial"/>
                <a:ea typeface="Arial"/>
                <a:cs typeface="Arial"/>
                <a:sym typeface="Arial"/>
              </a:rPr>
              <a:t>Build community, social media content​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b="1" lang="en-GB" sz="900">
                <a:latin typeface="Arial"/>
                <a:ea typeface="Arial"/>
                <a:cs typeface="Arial"/>
                <a:sym typeface="Arial"/>
              </a:rPr>
              <a:t>Fundraising phase (Genesis)</a:t>
            </a:r>
            <a:endParaRPr b="1"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b="1" sz="9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1" name="Google Shape;1501;p150"/>
          <p:cNvSpPr/>
          <p:nvPr>
            <p:ph idx="5" type="body"/>
          </p:nvPr>
        </p:nvSpPr>
        <p:spPr>
          <a:xfrm>
            <a:off x="3540000" y="231050"/>
            <a:ext cx="1191300" cy="1084500"/>
          </a:xfrm>
          <a:prstGeom prst="ellipse">
            <a:avLst/>
          </a:prstGeom>
          <a:solidFill>
            <a:srgbClr val="3DE0A2">
              <a:alpha val="94900"/>
            </a:srgbClr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-GB" sz="1300">
                <a:latin typeface="Space Grotesk"/>
                <a:ea typeface="Space Grotesk"/>
                <a:cs typeface="Space Grotesk"/>
                <a:sym typeface="Space Grotesk"/>
              </a:rPr>
              <a:t>Q1/2022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2" name="Google Shape;1502;p150"/>
          <p:cNvSpPr txBox="1"/>
          <p:nvPr>
            <p:ph idx="9" type="body"/>
          </p:nvPr>
        </p:nvSpPr>
        <p:spPr>
          <a:xfrm>
            <a:off x="3616305" y="797673"/>
            <a:ext cx="1103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2758"/>
              <a:buNone/>
            </a:pPr>
            <a:r>
              <a:rPr b="1" lang="en-GB" sz="1450">
                <a:latin typeface="Space Grotesk"/>
                <a:ea typeface="Space Grotesk"/>
                <a:cs typeface="Space Grotesk"/>
                <a:sym typeface="Space Grotesk"/>
              </a:rPr>
              <a:t>Build the DAO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3" name="Google Shape;1503;p150"/>
          <p:cNvSpPr txBox="1"/>
          <p:nvPr>
            <p:ph idx="15" type="body"/>
          </p:nvPr>
        </p:nvSpPr>
        <p:spPr>
          <a:xfrm>
            <a:off x="489381" y="2197653"/>
            <a:ext cx="3235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5100">
                <a:latin typeface="Space Grotesk"/>
                <a:ea typeface="Space Grotesk"/>
                <a:cs typeface="Space Grotesk"/>
                <a:sym typeface="Space Grotesk"/>
              </a:rPr>
              <a:t>Roadmap​</a:t>
            </a:r>
            <a:endParaRPr sz="16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4" name="Google Shape;1504;p150"/>
          <p:cNvSpPr/>
          <p:nvPr/>
        </p:nvSpPr>
        <p:spPr>
          <a:xfrm rot="-5400000">
            <a:off x="5489026" y="-446512"/>
            <a:ext cx="1084500" cy="4761000"/>
          </a:xfrm>
          <a:prstGeom prst="roundRect">
            <a:avLst>
              <a:gd fmla="val 47904" name="adj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50000">
                <a:srgbClr val="FD7F08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05" name="Google Shape;1505;p150"/>
          <p:cNvSpPr txBox="1"/>
          <p:nvPr>
            <p:ph idx="1" type="body"/>
          </p:nvPr>
        </p:nvSpPr>
        <p:spPr>
          <a:xfrm>
            <a:off x="4752481" y="1516844"/>
            <a:ext cx="45273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Collaborators vote for core features​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Build MVP alongside use in showcase trial​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Closed Testing with collaborators​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Release V1 of the Software Framework​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Open Testing with partners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b="1" sz="9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6" name="Google Shape;1506;p150"/>
          <p:cNvSpPr/>
          <p:nvPr>
            <p:ph idx="5" type="body"/>
          </p:nvPr>
        </p:nvSpPr>
        <p:spPr>
          <a:xfrm>
            <a:off x="3574525" y="1391775"/>
            <a:ext cx="1191300" cy="1084500"/>
          </a:xfrm>
          <a:prstGeom prst="ellipse">
            <a:avLst/>
          </a:prstGeom>
          <a:solidFill>
            <a:srgbClr val="3DE0A2">
              <a:alpha val="94900"/>
            </a:srgbClr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-GB" sz="1300">
                <a:latin typeface="Space Grotesk"/>
                <a:ea typeface="Space Grotesk"/>
                <a:cs typeface="Space Grotesk"/>
                <a:sym typeface="Space Grotesk"/>
              </a:rPr>
              <a:t>Q2/2022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7" name="Google Shape;1507;p150"/>
          <p:cNvSpPr txBox="1"/>
          <p:nvPr>
            <p:ph idx="9" type="body"/>
          </p:nvPr>
        </p:nvSpPr>
        <p:spPr>
          <a:xfrm>
            <a:off x="3618580" y="1838311"/>
            <a:ext cx="1103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b="1" lang="en-GB">
                <a:latin typeface="Space Grotesk"/>
                <a:ea typeface="Space Grotesk"/>
                <a:cs typeface="Space Grotesk"/>
                <a:sym typeface="Space Grotesk"/>
              </a:rPr>
              <a:t>Minimal Viable Product(MVP)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8" name="Google Shape;1508;p150"/>
          <p:cNvSpPr/>
          <p:nvPr/>
        </p:nvSpPr>
        <p:spPr>
          <a:xfrm rot="-5400000">
            <a:off x="5454801" y="714238"/>
            <a:ext cx="1084500" cy="4761000"/>
          </a:xfrm>
          <a:prstGeom prst="roundRect">
            <a:avLst>
              <a:gd fmla="val 47904" name="adj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50000">
                <a:srgbClr val="FD7F08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09" name="Google Shape;1509;p150"/>
          <p:cNvSpPr txBox="1"/>
          <p:nvPr>
            <p:ph idx="1" type="body"/>
          </p:nvPr>
        </p:nvSpPr>
        <p:spPr>
          <a:xfrm>
            <a:off x="4717956" y="2608319"/>
            <a:ext cx="45273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b="1" lang="en-GB" sz="800">
                <a:latin typeface="Sora"/>
                <a:ea typeface="Sora"/>
                <a:cs typeface="Sora"/>
                <a:sym typeface="Sora"/>
              </a:rPr>
              <a:t>Integrate with other tech architecture (storage </a:t>
            </a:r>
            <a:br>
              <a:rPr b="1" lang="en-GB" sz="800">
                <a:latin typeface="Sora"/>
                <a:ea typeface="Sora"/>
                <a:cs typeface="Sora"/>
                <a:sym typeface="Sora"/>
              </a:rPr>
            </a:br>
            <a:r>
              <a:rPr b="1" lang="en-GB" sz="800">
                <a:latin typeface="Sora"/>
                <a:ea typeface="Sora"/>
                <a:cs typeface="Sora"/>
                <a:sym typeface="Sora"/>
              </a:rPr>
              <a:t>providers, data marketplaces, analysis software, etc.. )​</a:t>
            </a:r>
            <a:endParaRPr b="1" sz="800">
              <a:latin typeface="Sora"/>
              <a:ea typeface="Sora"/>
              <a:cs typeface="Sora"/>
              <a:sym typeface="Sora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b="1" lang="en-GB" sz="800">
                <a:latin typeface="Sora"/>
                <a:ea typeface="Sora"/>
                <a:cs typeface="Sora"/>
                <a:sym typeface="Sora"/>
              </a:rPr>
              <a:t>Integrate with operating health data standards and</a:t>
            </a:r>
            <a:br>
              <a:rPr b="1" lang="en-GB" sz="800">
                <a:latin typeface="Sora"/>
                <a:ea typeface="Sora"/>
                <a:cs typeface="Sora"/>
                <a:sym typeface="Sora"/>
              </a:rPr>
            </a:br>
            <a:r>
              <a:rPr b="1" lang="en-GB" sz="800">
                <a:latin typeface="Sora"/>
                <a:ea typeface="Sora"/>
                <a:cs typeface="Sora"/>
                <a:sym typeface="Sora"/>
              </a:rPr>
              <a:t> Electronic  Health Record​</a:t>
            </a:r>
            <a:endParaRPr b="1" sz="800">
              <a:latin typeface="Sora"/>
              <a:ea typeface="Sora"/>
              <a:cs typeface="Sora"/>
              <a:sym typeface="Sora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b="1" lang="en-GB" sz="800">
                <a:latin typeface="Sora"/>
                <a:ea typeface="Sora"/>
                <a:cs typeface="Sora"/>
                <a:sym typeface="Sora"/>
              </a:rPr>
              <a:t>Build showcase plugins​</a:t>
            </a:r>
            <a:endParaRPr b="1" sz="800">
              <a:latin typeface="Sora"/>
              <a:ea typeface="Sora"/>
              <a:cs typeface="Sora"/>
              <a:sym typeface="Sora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b="1" lang="en-GB" sz="800">
                <a:latin typeface="Sora"/>
                <a:ea typeface="Sora"/>
                <a:cs typeface="Sora"/>
                <a:sym typeface="Sora"/>
              </a:rPr>
              <a:t>Release V2 of the Software Framework​</a:t>
            </a:r>
            <a:endParaRPr b="1" sz="800">
              <a:latin typeface="Sora"/>
              <a:ea typeface="Sora"/>
              <a:cs typeface="Sora"/>
              <a:sym typeface="Sora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b="1" lang="en-GB" sz="800">
                <a:latin typeface="Sora"/>
                <a:ea typeface="Sora"/>
                <a:cs typeface="Sora"/>
                <a:sym typeface="Sora"/>
              </a:rPr>
              <a:t>Promote broader usage</a:t>
            </a:r>
            <a:endParaRPr b="1" sz="8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0" name="Google Shape;1510;p150"/>
          <p:cNvSpPr/>
          <p:nvPr>
            <p:ph idx="5" type="body"/>
          </p:nvPr>
        </p:nvSpPr>
        <p:spPr>
          <a:xfrm>
            <a:off x="3540300" y="2552525"/>
            <a:ext cx="1201500" cy="1084500"/>
          </a:xfrm>
          <a:prstGeom prst="ellipse">
            <a:avLst/>
          </a:prstGeom>
          <a:solidFill>
            <a:srgbClr val="3DE0A2">
              <a:alpha val="94900"/>
            </a:srgbClr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-GB" sz="1300">
                <a:latin typeface="Space Grotesk"/>
                <a:ea typeface="Space Grotesk"/>
                <a:cs typeface="Space Grotesk"/>
                <a:sym typeface="Space Grotesk"/>
              </a:rPr>
              <a:t>Q3/2022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11" name="Google Shape;1511;p150"/>
          <p:cNvSpPr txBox="1"/>
          <p:nvPr>
            <p:ph idx="9" type="body"/>
          </p:nvPr>
        </p:nvSpPr>
        <p:spPr>
          <a:xfrm>
            <a:off x="3616605" y="3119148"/>
            <a:ext cx="1103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"/>
              <a:buNone/>
            </a:pPr>
            <a:r>
              <a:rPr b="1" lang="en-GB">
                <a:latin typeface="Space Grotesk"/>
                <a:ea typeface="Space Grotesk"/>
                <a:cs typeface="Space Grotesk"/>
                <a:sym typeface="Space Grotesk"/>
              </a:rPr>
              <a:t>Integration and Testing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12" name="Google Shape;1512;p150"/>
          <p:cNvSpPr/>
          <p:nvPr/>
        </p:nvSpPr>
        <p:spPr>
          <a:xfrm rot="-5400000">
            <a:off x="5489126" y="1875013"/>
            <a:ext cx="1084500" cy="4761000"/>
          </a:xfrm>
          <a:prstGeom prst="roundRect">
            <a:avLst>
              <a:gd fmla="val 47904" name="adj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50000">
                <a:srgbClr val="FD7F08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13" name="Google Shape;1513;p150"/>
          <p:cNvSpPr txBox="1"/>
          <p:nvPr>
            <p:ph idx="1" type="body"/>
          </p:nvPr>
        </p:nvSpPr>
        <p:spPr>
          <a:xfrm>
            <a:off x="4676381" y="3838369"/>
            <a:ext cx="45273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Manage personal health to prevent disease​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Share health data to research​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Get to know new insights​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Take newly developed interventions​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b="1" lang="en-GB" sz="900">
                <a:latin typeface="Sora"/>
                <a:ea typeface="Sora"/>
                <a:cs typeface="Sora"/>
                <a:sym typeface="Sora"/>
              </a:rPr>
              <a:t>Educate loved ones about longer health-span​</a:t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t/>
            </a:r>
            <a:endParaRPr b="1" sz="9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4" name="Google Shape;1514;p150"/>
          <p:cNvSpPr/>
          <p:nvPr>
            <p:ph idx="5" type="body"/>
          </p:nvPr>
        </p:nvSpPr>
        <p:spPr>
          <a:xfrm>
            <a:off x="3574625" y="3713300"/>
            <a:ext cx="1191300" cy="1084500"/>
          </a:xfrm>
          <a:prstGeom prst="ellipse">
            <a:avLst/>
          </a:prstGeom>
          <a:solidFill>
            <a:srgbClr val="3DE0A2">
              <a:alpha val="94900"/>
            </a:srgbClr>
          </a:solidFill>
          <a:ln>
            <a:noFill/>
          </a:ln>
        </p:spPr>
        <p:txBody>
          <a:bodyPr anchorCtr="0" anchor="t" bIns="162000" lIns="54000" spcFirstLastPara="1" rIns="54000" wrap="square" tIns="675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-GB" sz="1300">
                <a:latin typeface="Space Grotesk"/>
                <a:ea typeface="Space Grotesk"/>
                <a:cs typeface="Space Grotesk"/>
                <a:sym typeface="Space Grotesk"/>
              </a:rPr>
              <a:t>Q3/2023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15" name="Google Shape;1515;p150"/>
          <p:cNvSpPr txBox="1"/>
          <p:nvPr>
            <p:ph idx="9" type="body"/>
          </p:nvPr>
        </p:nvSpPr>
        <p:spPr>
          <a:xfrm>
            <a:off x="3650930" y="4127523"/>
            <a:ext cx="1103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b="1" lang="en-GB" sz="1100">
                <a:latin typeface="Space Grotesk"/>
                <a:ea typeface="Space Grotesk"/>
                <a:cs typeface="Space Grotesk"/>
                <a:sym typeface="Space Grotesk"/>
              </a:rPr>
              <a:t>Minimize time to develop new interventions</a:t>
            </a:r>
            <a:r>
              <a:rPr lang="en-GB" sz="1100"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11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516" name="Google Shape;151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51"/>
          <p:cNvSpPr/>
          <p:nvPr/>
        </p:nvSpPr>
        <p:spPr>
          <a:xfrm rot="-5400000">
            <a:off x="4286105" y="285600"/>
            <a:ext cx="5143500" cy="4572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30000">
                <a:srgbClr val="FD7F08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22" name="Google Shape;1522;p151"/>
          <p:cNvSpPr/>
          <p:nvPr/>
        </p:nvSpPr>
        <p:spPr>
          <a:xfrm rot="5400000">
            <a:off x="-285600" y="285600"/>
            <a:ext cx="5143500" cy="4572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30000">
                <a:srgbClr val="00A0FE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23" name="Google Shape;1523;p151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4" name="Google Shape;1524;p151"/>
          <p:cNvSpPr txBox="1"/>
          <p:nvPr>
            <p:ph idx="5" type="body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/>
              <a:t>Follow us</a:t>
            </a:r>
            <a:endParaRPr/>
          </a:p>
        </p:txBody>
      </p:sp>
      <p:sp>
        <p:nvSpPr>
          <p:cNvPr id="1525" name="Google Shape;1525;p151"/>
          <p:cNvSpPr txBox="1"/>
          <p:nvPr>
            <p:ph idx="6" type="body"/>
          </p:nvPr>
        </p:nvSpPr>
        <p:spPr>
          <a:xfrm>
            <a:off x="1331375" y="3381971"/>
            <a:ext cx="162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GB">
                <a:uFill>
                  <a:noFill/>
                </a:uFill>
                <a:hlinkClick r:id="rId3"/>
              </a:rPr>
              <a:t>Twitter</a:t>
            </a:r>
            <a:endParaRPr/>
          </a:p>
        </p:txBody>
      </p:sp>
      <p:sp>
        <p:nvSpPr>
          <p:cNvPr id="1526" name="Google Shape;1526;p151"/>
          <p:cNvSpPr txBox="1"/>
          <p:nvPr>
            <p:ph idx="7" type="body"/>
          </p:nvPr>
        </p:nvSpPr>
        <p:spPr>
          <a:xfrm>
            <a:off x="3762026" y="3381971"/>
            <a:ext cx="162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>
                <a:uFill>
                  <a:noFill/>
                </a:uFill>
                <a:hlinkClick r:id="rId4"/>
              </a:rPr>
              <a:t>Discord</a:t>
            </a:r>
            <a:endParaRPr/>
          </a:p>
        </p:txBody>
      </p:sp>
      <p:sp>
        <p:nvSpPr>
          <p:cNvPr id="1527" name="Google Shape;1527;p151"/>
          <p:cNvSpPr txBox="1"/>
          <p:nvPr>
            <p:ph idx="8" type="body"/>
          </p:nvPr>
        </p:nvSpPr>
        <p:spPr>
          <a:xfrm>
            <a:off x="6192013" y="3381971"/>
            <a:ext cx="162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en-GB">
                <a:uFill>
                  <a:noFill/>
                </a:uFill>
                <a:hlinkClick r:id="rId5"/>
              </a:rPr>
              <a:t>Our Website</a:t>
            </a:r>
            <a:endParaRPr/>
          </a:p>
        </p:txBody>
      </p:sp>
      <p:sp>
        <p:nvSpPr>
          <p:cNvPr id="1528" name="Google Shape;1528;p151"/>
          <p:cNvSpPr/>
          <p:nvPr>
            <p:ph idx="1" type="body"/>
          </p:nvPr>
        </p:nvSpPr>
        <p:spPr>
          <a:xfrm>
            <a:off x="1533888" y="2031802"/>
            <a:ext cx="1215080" cy="1215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BBD6EE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/>
              <a:t></a:t>
            </a:r>
            <a:endParaRPr/>
          </a:p>
        </p:txBody>
      </p:sp>
      <p:sp>
        <p:nvSpPr>
          <p:cNvPr id="1529" name="Google Shape;1529;p151"/>
          <p:cNvSpPr/>
          <p:nvPr>
            <p:ph idx="2" type="body"/>
          </p:nvPr>
        </p:nvSpPr>
        <p:spPr>
          <a:xfrm>
            <a:off x="3936178" y="2031802"/>
            <a:ext cx="1215000" cy="12150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EAB0FE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/>
              <a:t>.</a:t>
            </a:r>
            <a:endParaRPr/>
          </a:p>
        </p:txBody>
      </p:sp>
      <p:sp>
        <p:nvSpPr>
          <p:cNvPr id="1530" name="Google Shape;1530;p151"/>
          <p:cNvSpPr/>
          <p:nvPr>
            <p:ph idx="3" type="body"/>
          </p:nvPr>
        </p:nvSpPr>
        <p:spPr>
          <a:xfrm>
            <a:off x="6394985" y="2031802"/>
            <a:ext cx="1215080" cy="12150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FFCB9A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/>
              <a:t></a:t>
            </a:r>
            <a:endParaRPr/>
          </a:p>
        </p:txBody>
      </p:sp>
      <p:pic>
        <p:nvPicPr>
          <p:cNvPr id="1531" name="Google Shape;1531;p15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3350" y="2240688"/>
            <a:ext cx="797225" cy="7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151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2088" y="2149963"/>
            <a:ext cx="978675" cy="9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51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84450" y="2221235"/>
            <a:ext cx="836150" cy="8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51"/>
          <p:cNvSpPr txBox="1"/>
          <p:nvPr/>
        </p:nvSpPr>
        <p:spPr>
          <a:xfrm>
            <a:off x="450350" y="47676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4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020" name="Google Shape;1020;p124"/>
          <p:cNvSpPr txBox="1"/>
          <p:nvPr/>
        </p:nvSpPr>
        <p:spPr>
          <a:xfrm>
            <a:off x="981775" y="276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21" name="Google Shape;102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50" y="411375"/>
            <a:ext cx="7553191" cy="42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1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880" r="21880" t="0"/>
          <a:stretch/>
        </p:blipFill>
        <p:spPr>
          <a:xfrm>
            <a:off x="1061357" y="960525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028" name="Google Shape;1028;p125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9" name="Google Shape;1029;p125"/>
          <p:cNvSpPr txBox="1"/>
          <p:nvPr>
            <p:ph idx="1" type="body"/>
          </p:nvPr>
        </p:nvSpPr>
        <p:spPr>
          <a:xfrm>
            <a:off x="4841994" y="2176980"/>
            <a:ext cx="32406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/>
              <a:t>Why is this necessary?</a:t>
            </a:r>
            <a:endParaRPr/>
          </a:p>
        </p:txBody>
      </p:sp>
      <p:sp>
        <p:nvSpPr>
          <p:cNvPr id="1030" name="Google Shape;1030;p125"/>
          <p:cNvSpPr/>
          <p:nvPr/>
        </p:nvSpPr>
        <p:spPr>
          <a:xfrm>
            <a:off x="5246969" y="677880"/>
            <a:ext cx="270018" cy="270000"/>
          </a:xfrm>
          <a:prstGeom prst="ellipse">
            <a:avLst/>
          </a:prstGeom>
          <a:noFill/>
          <a:ln cap="flat" cmpd="sng" w="1270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31" name="Google Shape;1031;p125"/>
          <p:cNvSpPr/>
          <p:nvPr/>
        </p:nvSpPr>
        <p:spPr>
          <a:xfrm>
            <a:off x="4889423" y="4165213"/>
            <a:ext cx="319112" cy="270000"/>
          </a:xfrm>
          <a:prstGeom prst="triangle">
            <a:avLst>
              <a:gd fmla="val 50000" name="adj"/>
            </a:avLst>
          </a:prstGeom>
          <a:noFill/>
          <a:ln cap="flat" cmpd="sng" w="1270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032" name="Google Shape;1032;p125"/>
          <p:cNvGrpSpPr/>
          <p:nvPr/>
        </p:nvGrpSpPr>
        <p:grpSpPr>
          <a:xfrm>
            <a:off x="419906" y="315571"/>
            <a:ext cx="4522697" cy="4522400"/>
            <a:chOff x="5204668" y="-853510"/>
            <a:chExt cx="14000714" cy="14000714"/>
          </a:xfrm>
        </p:grpSpPr>
        <p:sp>
          <p:nvSpPr>
            <p:cNvPr id="1033" name="Google Shape;1033;p125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fmla="val 15614872" name="adj1"/>
                <a:gd fmla="val 609268" name="adj2"/>
              </a:avLst>
            </a:prstGeom>
            <a:noFill/>
            <a:ln cap="flat" cmpd="sng" w="152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034" name="Google Shape;1034;p1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fmla="val 13207842" name="adj1"/>
                <a:gd fmla="val 20994969" name="adj2"/>
              </a:avLst>
            </a:prstGeom>
            <a:noFill/>
            <a:ln cap="flat" cmpd="sng" w="1524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035" name="Google Shape;1035;p125"/>
          <p:cNvSpPr/>
          <p:nvPr/>
        </p:nvSpPr>
        <p:spPr>
          <a:xfrm>
            <a:off x="7299493" y="3672680"/>
            <a:ext cx="486032" cy="486000"/>
          </a:xfrm>
          <a:prstGeom prst="mathMultiply">
            <a:avLst>
              <a:gd fmla="val 10028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036" name="Google Shape;1036;p125"/>
          <p:cNvGrpSpPr/>
          <p:nvPr/>
        </p:nvGrpSpPr>
        <p:grpSpPr>
          <a:xfrm>
            <a:off x="7697525" y="838801"/>
            <a:ext cx="763725" cy="763675"/>
            <a:chOff x="1431963" y="4643049"/>
            <a:chExt cx="2036468" cy="2036468"/>
          </a:xfrm>
        </p:grpSpPr>
        <p:sp>
          <p:nvSpPr>
            <p:cNvPr id="1037" name="Google Shape;1037;p125"/>
            <p:cNvSpPr/>
            <p:nvPr/>
          </p:nvSpPr>
          <p:spPr>
            <a:xfrm rot="2700000">
              <a:off x="2126197" y="5337283"/>
              <a:ext cx="648000" cy="648000"/>
            </a:xfrm>
            <a:prstGeom prst="rect">
              <a:avLst/>
            </a:prstGeom>
            <a:noFill/>
            <a:ln cap="flat" cmpd="sng" w="1270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038" name="Google Shape;1038;p125"/>
            <p:cNvSpPr/>
            <p:nvPr/>
          </p:nvSpPr>
          <p:spPr>
            <a:xfrm rot="2700000">
              <a:off x="1730197" y="4941283"/>
              <a:ext cx="1440000" cy="1440000"/>
            </a:xfrm>
            <a:prstGeom prst="rect">
              <a:avLst/>
            </a:prstGeom>
            <a:noFill/>
            <a:ln cap="rnd" cmpd="sng" w="9525">
              <a:solidFill>
                <a:schemeClr val="accent3">
                  <a:alpha val="49803"/>
                </a:schemeClr>
              </a:solidFill>
              <a:prstDash val="dash"/>
              <a:bevel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grpSp>
        <p:nvGrpSpPr>
          <p:cNvPr id="1039" name="Google Shape;1039;p125"/>
          <p:cNvGrpSpPr/>
          <p:nvPr/>
        </p:nvGrpSpPr>
        <p:grpSpPr>
          <a:xfrm>
            <a:off x="748224" y="2274750"/>
            <a:ext cx="594039" cy="594000"/>
            <a:chOff x="21770123" y="4911459"/>
            <a:chExt cx="1584000" cy="1584000"/>
          </a:xfrm>
        </p:grpSpPr>
        <p:sp>
          <p:nvSpPr>
            <p:cNvPr id="1040" name="Google Shape;1040;p125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cap="flat" cmpd="sng" w="1270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041" name="Google Shape;1041;p125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cap="rnd" cmpd="sng" w="9525">
              <a:solidFill>
                <a:schemeClr val="accent3">
                  <a:alpha val="49803"/>
                </a:schemeClr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pic>
        <p:nvPicPr>
          <p:cNvPr id="1042" name="Google Shape;104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26"/>
          <p:cNvSpPr/>
          <p:nvPr/>
        </p:nvSpPr>
        <p:spPr>
          <a:xfrm rot="5400000">
            <a:off x="668525" y="-668400"/>
            <a:ext cx="5143500" cy="6480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CD3AFF">
                  <a:alpha val="49803"/>
                </a:srgbClr>
              </a:gs>
              <a:gs pos="30000">
                <a:srgbClr val="CD3AFF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48" name="Google Shape;1048;p126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9" name="Google Shape;1049;p126"/>
          <p:cNvSpPr txBox="1"/>
          <p:nvPr>
            <p:ph idx="1" type="body"/>
          </p:nvPr>
        </p:nvSpPr>
        <p:spPr>
          <a:xfrm>
            <a:off x="520625" y="1037025"/>
            <a:ext cx="39759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0" lang="en-GB" sz="2500">
                <a:latin typeface="Sora"/>
                <a:ea typeface="Sora"/>
                <a:cs typeface="Sora"/>
                <a:sym typeface="Sora"/>
              </a:rPr>
              <a:t>We’ve Seen a </a:t>
            </a:r>
            <a:r>
              <a:rPr lang="en-GB" sz="2500">
                <a:latin typeface="Sora"/>
                <a:ea typeface="Sora"/>
                <a:cs typeface="Sora"/>
                <a:sym typeface="Sora"/>
              </a:rPr>
              <a:t>50X</a:t>
            </a:r>
            <a:r>
              <a:rPr b="0" lang="en-GB" sz="2500">
                <a:latin typeface="Sora"/>
                <a:ea typeface="Sora"/>
                <a:cs typeface="Sora"/>
                <a:sym typeface="Sora"/>
              </a:rPr>
              <a:t> Growth in Health Data Over the Past 10 Years​</a:t>
            </a:r>
            <a:endParaRPr sz="1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0" name="Google Shape;1050;p126"/>
          <p:cNvSpPr txBox="1"/>
          <p:nvPr>
            <p:ph idx="5" type="body"/>
          </p:nvPr>
        </p:nvSpPr>
        <p:spPr>
          <a:xfrm>
            <a:off x="5111705" y="3111700"/>
            <a:ext cx="34674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And the creation of 350,000 digital health apps</a:t>
            </a:r>
            <a:r>
              <a:rPr lang="en-GB" sz="2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2500"/>
          </a:p>
        </p:txBody>
      </p:sp>
      <p:pic>
        <p:nvPicPr>
          <p:cNvPr id="1051" name="Google Shape;10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400" y="76200"/>
            <a:ext cx="4571400" cy="2535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26"/>
          <p:cNvSpPr txBox="1"/>
          <p:nvPr/>
        </p:nvSpPr>
        <p:spPr>
          <a:xfrm>
            <a:off x="4638149" y="205385"/>
            <a:ext cx="2790300" cy="25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054" name="Google Shape;1054;p126"/>
          <p:cNvSpPr/>
          <p:nvPr/>
        </p:nvSpPr>
        <p:spPr>
          <a:xfrm>
            <a:off x="76275" y="2611450"/>
            <a:ext cx="4420200" cy="24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632527"/>
            <a:ext cx="4420200" cy="237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26"/>
          <p:cNvSpPr txBox="1"/>
          <p:nvPr/>
        </p:nvSpPr>
        <p:spPr>
          <a:xfrm>
            <a:off x="139544" y="2651971"/>
            <a:ext cx="2744400" cy="23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7"/>
          <p:cNvSpPr/>
          <p:nvPr/>
        </p:nvSpPr>
        <p:spPr>
          <a:xfrm rot="5400000">
            <a:off x="668525" y="-668400"/>
            <a:ext cx="5143500" cy="6480300"/>
          </a:xfrm>
          <a:prstGeom prst="round2SameRect">
            <a:avLst>
              <a:gd fmla="val 50000" name="adj1"/>
              <a:gd fmla="val 0" name="adj2"/>
            </a:avLst>
          </a:prstGeom>
          <a:gradFill>
            <a:gsLst>
              <a:gs pos="0">
                <a:srgbClr val="3DE0A2">
                  <a:alpha val="49803"/>
                </a:srgbClr>
              </a:gs>
              <a:gs pos="30000">
                <a:srgbClr val="3DE0A2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62" name="Google Shape;1062;p127"/>
          <p:cNvSpPr txBox="1"/>
          <p:nvPr>
            <p:ph idx="12" type="sldNum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3" name="Google Shape;1063;p127"/>
          <p:cNvSpPr txBox="1"/>
          <p:nvPr>
            <p:ph idx="1" type="body"/>
          </p:nvPr>
        </p:nvSpPr>
        <p:spPr>
          <a:xfrm>
            <a:off x="521525" y="1262925"/>
            <a:ext cx="35103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6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Yet All of This Innovation and Data has Failed to Improve Lifespan or the Cost Burden of Chronic Disease</a:t>
            </a:r>
            <a:r>
              <a:rPr lang="en-GB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2600"/>
          </a:p>
        </p:txBody>
      </p:sp>
      <p:pic>
        <p:nvPicPr>
          <p:cNvPr id="1064" name="Google Shape;106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999" y="152400"/>
            <a:ext cx="4832600" cy="42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1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010" l="0" r="0" t="4001"/>
          <a:stretch/>
        </p:blipFill>
        <p:spPr>
          <a:xfrm>
            <a:off x="0" y="0"/>
            <a:ext cx="9143999" cy="14064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071" name="Google Shape;1071;p128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2" name="Google Shape;1072;p128"/>
          <p:cNvSpPr txBox="1"/>
          <p:nvPr>
            <p:ph idx="1" type="body"/>
          </p:nvPr>
        </p:nvSpPr>
        <p:spPr>
          <a:xfrm>
            <a:off x="142675" y="1578775"/>
            <a:ext cx="87501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Arial"/>
                <a:ea typeface="Arial"/>
                <a:cs typeface="Arial"/>
                <a:sym typeface="Arial"/>
              </a:rPr>
              <a:t>The Problem: Collaboration &amp; Data Sharing​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500">
                <a:latin typeface="Arial"/>
                <a:ea typeface="Arial"/>
                <a:cs typeface="Arial"/>
                <a:sym typeface="Arial"/>
              </a:rPr>
              <a:t>is Punished by the Market</a:t>
            </a:r>
            <a:r>
              <a:rPr lang="en-GB" sz="2500">
                <a:latin typeface="Arial"/>
                <a:ea typeface="Arial"/>
                <a:cs typeface="Arial"/>
                <a:sym typeface="Arial"/>
              </a:rPr>
              <a:t>​</a:t>
            </a:r>
            <a:endParaRPr sz="2500"/>
          </a:p>
        </p:txBody>
      </p:sp>
      <p:sp>
        <p:nvSpPr>
          <p:cNvPr id="1073" name="Google Shape;1073;p128"/>
          <p:cNvSpPr txBox="1"/>
          <p:nvPr>
            <p:ph idx="4" type="body"/>
          </p:nvPr>
        </p:nvSpPr>
        <p:spPr>
          <a:xfrm>
            <a:off x="372325" y="2609725"/>
            <a:ext cx="8290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200">
                <a:latin typeface="Arial"/>
                <a:ea typeface="Arial"/>
                <a:cs typeface="Arial"/>
                <a:sym typeface="Arial"/>
              </a:rPr>
              <a:t>We’re wasting </a:t>
            </a:r>
            <a:r>
              <a:rPr b="1" lang="en-GB" sz="22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$157 billion</a:t>
            </a:r>
            <a:r>
              <a:rPr b="1" lang="en-GB" sz="2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200">
                <a:latin typeface="Arial"/>
                <a:ea typeface="Arial"/>
                <a:cs typeface="Arial"/>
                <a:sym typeface="Arial"/>
              </a:rPr>
              <a:t>paying over </a:t>
            </a:r>
            <a:r>
              <a:rPr b="1" lang="en-GB" sz="22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350,000</a:t>
            </a:r>
            <a:r>
              <a:rPr lang="en-GB" sz="2200">
                <a:latin typeface="Arial"/>
                <a:ea typeface="Arial"/>
                <a:cs typeface="Arial"/>
                <a:sym typeface="Arial"/>
              </a:rPr>
              <a:t> programmers to write the same code to implement the same basic functionality.   ​</a:t>
            </a:r>
            <a:endParaRPr sz="2200"/>
          </a:p>
        </p:txBody>
      </p:sp>
      <p:pic>
        <p:nvPicPr>
          <p:cNvPr id="1074" name="Google Shape;107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28"/>
          <p:cNvSpPr txBox="1"/>
          <p:nvPr>
            <p:ph idx="1" type="body"/>
          </p:nvPr>
        </p:nvSpPr>
        <p:spPr>
          <a:xfrm>
            <a:off x="197250" y="3700175"/>
            <a:ext cx="8750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b="0" lang="en-GB" sz="1700">
                <a:latin typeface="Arial"/>
                <a:ea typeface="Arial"/>
                <a:cs typeface="Arial"/>
                <a:sym typeface="Arial"/>
              </a:rPr>
              <a:t>Horizontal Stagnation​</a:t>
            </a:r>
            <a:endParaRPr sz="1700"/>
          </a:p>
        </p:txBody>
      </p:sp>
      <p:cxnSp>
        <p:nvCxnSpPr>
          <p:cNvPr id="1076" name="Google Shape;1076;p128"/>
          <p:cNvCxnSpPr/>
          <p:nvPr/>
        </p:nvCxnSpPr>
        <p:spPr>
          <a:xfrm flipH="1" rot="10800000">
            <a:off x="561450" y="3988325"/>
            <a:ext cx="7522200" cy="21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077" name="Google Shape;107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925" y="4137200"/>
            <a:ext cx="7020974" cy="66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9"/>
          <p:cNvSpPr txBox="1"/>
          <p:nvPr>
            <p:ph idx="9" type="body"/>
          </p:nvPr>
        </p:nvSpPr>
        <p:spPr>
          <a:xfrm>
            <a:off x="4588525" y="304800"/>
            <a:ext cx="4350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b="0" lang="en-GB"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Vertical Innovation​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083" name="Google Shape;1083;p129"/>
          <p:cNvSpPr txBox="1"/>
          <p:nvPr>
            <p:ph idx="12" type="sldNum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4" name="Google Shape;108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29"/>
          <p:cNvSpPr/>
          <p:nvPr/>
        </p:nvSpPr>
        <p:spPr>
          <a:xfrm>
            <a:off x="3227000" y="1761525"/>
            <a:ext cx="1570200" cy="15135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29"/>
          <p:cNvSpPr/>
          <p:nvPr/>
        </p:nvSpPr>
        <p:spPr>
          <a:xfrm>
            <a:off x="147975" y="1757150"/>
            <a:ext cx="4629600" cy="15135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CD3AFF">
                  <a:alpha val="80000"/>
                </a:srgbClr>
              </a:gs>
              <a:gs pos="75000">
                <a:srgbClr val="080C15">
                  <a:alpha val="0"/>
                </a:srgbClr>
              </a:gs>
              <a:gs pos="100000">
                <a:srgbClr val="080C15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25400">
            <a:solidFill>
              <a:srgbClr val="FFCB9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How we could be spending that</a:t>
            </a:r>
            <a:endParaRPr b="1" sz="1500"/>
          </a:p>
        </p:txBody>
      </p:sp>
      <p:sp>
        <p:nvSpPr>
          <p:cNvPr id="1087" name="Google Shape;1087;p129"/>
          <p:cNvSpPr txBox="1"/>
          <p:nvPr>
            <p:ph idx="5" type="body"/>
          </p:nvPr>
        </p:nvSpPr>
        <p:spPr>
          <a:xfrm>
            <a:off x="3341325" y="2367325"/>
            <a:ext cx="1307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GB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$157 Billion</a:t>
            </a:r>
            <a:endParaRPr b="1" sz="18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88" name="Google Shape;1088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901" y="836370"/>
            <a:ext cx="3799200" cy="338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4875" y="472150"/>
            <a:ext cx="206100" cy="4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175" y="4300750"/>
            <a:ext cx="7739300" cy="6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29"/>
          <p:cNvSpPr/>
          <p:nvPr/>
        </p:nvSpPr>
        <p:spPr>
          <a:xfrm>
            <a:off x="210975" y="4265950"/>
            <a:ext cx="8438400" cy="735900"/>
          </a:xfrm>
          <a:prstGeom prst="mathMultiply">
            <a:avLst>
              <a:gd fmla="val 23520" name="adj1"/>
            </a:avLst>
          </a:prstGeom>
          <a:solidFill>
            <a:srgbClr val="FF67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89">
      <a:dk1>
        <a:srgbClr val="000000"/>
      </a:dk1>
      <a:lt1>
        <a:srgbClr val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89">
      <a:dk1>
        <a:srgbClr val="000000"/>
      </a:dk1>
      <a:lt1>
        <a:srgbClr val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